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5" r:id="rId2"/>
    <p:sldMasterId id="2147483687" r:id="rId3"/>
  </p:sldMasterIdLst>
  <p:notesMasterIdLst>
    <p:notesMasterId r:id="rId21"/>
  </p:notesMasterIdLst>
  <p:handoutMasterIdLst>
    <p:handoutMasterId r:id="rId22"/>
  </p:handoutMasterIdLst>
  <p:sldIdLst>
    <p:sldId id="265" r:id="rId4"/>
    <p:sldId id="278" r:id="rId5"/>
    <p:sldId id="296" r:id="rId6"/>
    <p:sldId id="272" r:id="rId7"/>
    <p:sldId id="299" r:id="rId8"/>
    <p:sldId id="281" r:id="rId9"/>
    <p:sldId id="268" r:id="rId10"/>
    <p:sldId id="290" r:id="rId11"/>
    <p:sldId id="293" r:id="rId12"/>
    <p:sldId id="291" r:id="rId13"/>
    <p:sldId id="294" r:id="rId14"/>
    <p:sldId id="292" r:id="rId15"/>
    <p:sldId id="295" r:id="rId16"/>
    <p:sldId id="301" r:id="rId17"/>
    <p:sldId id="300" r:id="rId18"/>
    <p:sldId id="303" r:id="rId19"/>
    <p:sldId id="302" r:id="rId20"/>
  </p:sldIdLst>
  <p:sldSz cx="12192000" cy="6858000"/>
  <p:notesSz cx="10018713" cy="144478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BEF15037-150A-4D37-B744-F8F9A67C4ECC}">
          <p14:sldIdLst>
            <p14:sldId id="265"/>
            <p14:sldId id="278"/>
            <p14:sldId id="296"/>
            <p14:sldId id="272"/>
            <p14:sldId id="299"/>
            <p14:sldId id="281"/>
          </p14:sldIdLst>
        </p14:section>
        <p14:section name="History" id="{11938D5F-F6A4-4F9F-9A79-7E4F282D09DC}">
          <p14:sldIdLst/>
        </p14:section>
        <p14:section name="Options" id="{276ACF7C-0C1B-44BF-8FA5-694A3D283903}">
          <p14:sldIdLst>
            <p14:sldId id="268"/>
            <p14:sldId id="290"/>
            <p14:sldId id="293"/>
            <p14:sldId id="291"/>
            <p14:sldId id="294"/>
            <p14:sldId id="292"/>
            <p14:sldId id="295"/>
            <p14:sldId id="301"/>
            <p14:sldId id="300"/>
            <p14:sldId id="303"/>
            <p14:sldId id="302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3399"/>
    <a:srgbClr val="F9998F"/>
    <a:srgbClr val="E6BF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28" autoAdjust="0"/>
    <p:restoredTop sz="90288" autoAdjust="0"/>
  </p:normalViewPr>
  <p:slideViewPr>
    <p:cSldViewPr snapToGrid="0">
      <p:cViewPr varScale="1">
        <p:scale>
          <a:sx n="74" d="100"/>
          <a:sy n="74" d="100"/>
        </p:scale>
        <p:origin x="950" y="14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2352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B4DD1F9-2254-53A0-D19A-C8101BB93CB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4341443" cy="724902"/>
          </a:xfrm>
          <a:prstGeom prst="rect">
            <a:avLst/>
          </a:prstGeom>
        </p:spPr>
        <p:txBody>
          <a:bodyPr vert="horz" lIns="139799" tIns="69899" rIns="139799" bIns="69899" rtlCol="0"/>
          <a:lstStyle>
            <a:lvl1pPr algn="l">
              <a:defRPr sz="19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DD522D-306D-FBF5-F3AA-EF20306AC88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74952" y="0"/>
            <a:ext cx="4341443" cy="724902"/>
          </a:xfrm>
          <a:prstGeom prst="rect">
            <a:avLst/>
          </a:prstGeom>
        </p:spPr>
        <p:txBody>
          <a:bodyPr vert="horz" lIns="139799" tIns="69899" rIns="139799" bIns="69899" rtlCol="0"/>
          <a:lstStyle>
            <a:lvl1pPr algn="r">
              <a:defRPr sz="1900"/>
            </a:lvl1pPr>
          </a:lstStyle>
          <a:p>
            <a:fld id="{1F21B854-4F7F-49E2-BC67-7C461A712510}" type="datetimeFigureOut">
              <a:rPr lang="en-GB" smtClean="0"/>
              <a:t>13/03/2025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5F5954-C46E-D26B-634A-A8F5214A473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13722939"/>
            <a:ext cx="4341443" cy="724899"/>
          </a:xfrm>
          <a:prstGeom prst="rect">
            <a:avLst/>
          </a:prstGeom>
        </p:spPr>
        <p:txBody>
          <a:bodyPr vert="horz" lIns="139799" tIns="69899" rIns="139799" bIns="69899" rtlCol="0" anchor="b"/>
          <a:lstStyle>
            <a:lvl1pPr algn="l">
              <a:defRPr sz="19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154051-BE95-D724-DE0B-D6F926885C4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74952" y="13722939"/>
            <a:ext cx="4341443" cy="724899"/>
          </a:xfrm>
          <a:prstGeom prst="rect">
            <a:avLst/>
          </a:prstGeom>
        </p:spPr>
        <p:txBody>
          <a:bodyPr vert="horz" lIns="139799" tIns="69899" rIns="139799" bIns="69899" rtlCol="0" anchor="b"/>
          <a:lstStyle>
            <a:lvl1pPr algn="r">
              <a:defRPr sz="1900"/>
            </a:lvl1pPr>
          </a:lstStyle>
          <a:p>
            <a:fld id="{5D30D95E-7002-4896-B1F6-6405378FAA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17760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41443" cy="724902"/>
          </a:xfrm>
          <a:prstGeom prst="rect">
            <a:avLst/>
          </a:prstGeom>
        </p:spPr>
        <p:txBody>
          <a:bodyPr vert="horz" lIns="139799" tIns="69899" rIns="139799" bIns="69899" rtlCol="0"/>
          <a:lstStyle>
            <a:lvl1pPr algn="l">
              <a:defRPr sz="19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74952" y="0"/>
            <a:ext cx="4341443" cy="724902"/>
          </a:xfrm>
          <a:prstGeom prst="rect">
            <a:avLst/>
          </a:prstGeom>
        </p:spPr>
        <p:txBody>
          <a:bodyPr vert="horz" lIns="139799" tIns="69899" rIns="139799" bIns="69899" rtlCol="0"/>
          <a:lstStyle>
            <a:lvl1pPr algn="r">
              <a:defRPr sz="1900"/>
            </a:lvl1pPr>
          </a:lstStyle>
          <a:p>
            <a:fld id="{F6DFE122-3515-4B76-A47C-89566818C466}" type="datetimeFigureOut">
              <a:rPr lang="en-GB" smtClean="0"/>
              <a:t>13/03/2025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76275" y="1806575"/>
            <a:ext cx="8666163" cy="4875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9799" tIns="69899" rIns="139799" bIns="69899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001872" y="6953022"/>
            <a:ext cx="8014970" cy="5688836"/>
          </a:xfrm>
          <a:prstGeom prst="rect">
            <a:avLst/>
          </a:prstGeom>
        </p:spPr>
        <p:txBody>
          <a:bodyPr vert="horz" lIns="139799" tIns="69899" rIns="139799" bIns="6989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13722939"/>
            <a:ext cx="4341443" cy="724899"/>
          </a:xfrm>
          <a:prstGeom prst="rect">
            <a:avLst/>
          </a:prstGeom>
        </p:spPr>
        <p:txBody>
          <a:bodyPr vert="horz" lIns="139799" tIns="69899" rIns="139799" bIns="69899" rtlCol="0" anchor="b"/>
          <a:lstStyle>
            <a:lvl1pPr algn="l">
              <a:defRPr sz="19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74952" y="13722939"/>
            <a:ext cx="4341443" cy="724899"/>
          </a:xfrm>
          <a:prstGeom prst="rect">
            <a:avLst/>
          </a:prstGeom>
        </p:spPr>
        <p:txBody>
          <a:bodyPr vert="horz" lIns="139799" tIns="69899" rIns="139799" bIns="69899" rtlCol="0" anchor="b"/>
          <a:lstStyle>
            <a:lvl1pPr algn="r">
              <a:defRPr sz="1900"/>
            </a:lvl1pPr>
          </a:lstStyle>
          <a:p>
            <a:fld id="{651A33CA-C828-465E-B6F3-3B0D9CACA1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41304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Masterplan to introduce site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A33CA-C828-465E-B6F3-3B0D9CACA12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75591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38CE54-9688-62DC-E6F7-4FC1ED2485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6456EE-19A6-EB01-03F3-08FBC16FEE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F5D93B-145A-04DB-C282-DD8728C867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E0B1B4-FCDE-B6B9-06C7-D561C80EE1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A33CA-C828-465E-B6F3-3B0D9CACA12B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98259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A33CA-C828-465E-B6F3-3B0D9CACA12B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99271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0D3A43-8B11-E163-6CD6-80568A4042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FB4A9B-457D-5CAC-E81D-4D083D0ABB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E25A3C-7C7A-A8D4-CACB-501801A929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8BACCB-6219-F553-0107-AC2C1EFEB4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A33CA-C828-465E-B6F3-3B0D9CACA12B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789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A33CA-C828-465E-B6F3-3B0D9CACA12B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6563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3E6D20-A4FD-3946-57AF-B04FB7E634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33BE47-9CED-CA7D-8152-BA9F72A1F5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70C3D1-3436-0099-E71A-95CB538761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9EC612-3DFE-BD66-6585-D14F2D350A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A33CA-C828-465E-B6F3-3B0D9CACA12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50020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D99802-26A0-DB33-2402-2EBC8F217A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1F02FF3-C5A7-377A-510B-A125978F4A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DD9EFE-7DAD-0BC9-C47C-FAC2A86CF2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808F33-E11B-137A-65AE-DC486F3AC3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A33CA-C828-465E-B6F3-3B0D9CACA12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76706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84B92C-7B24-D248-47AA-E24F6470ED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9B3680-8036-2AC9-5E22-FACD3D6382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2DEBA1-8EC9-6CB3-C1FD-59916BBB6E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944EB5-17F0-C403-1B2B-3DA07119A7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A33CA-C828-465E-B6F3-3B0D9CACA12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01569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EBF539-06A1-E659-4391-997ACE82D9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0B1FF0-8BD6-7DA6-8F7A-AA433C86D4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6439C0-A701-3635-0879-82EFB00923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Bus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3027EE-99E4-BA8E-DF60-0FB0F295B9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A33CA-C828-465E-B6F3-3B0D9CACA12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6364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58E7BE-9BA4-0D52-DFB1-84B38FA272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218502-E859-E872-9F84-FDCD755915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C332CE-8F8B-9B0C-DA4C-EB97CCCDCF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Bus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B75860-BD79-AB87-ACC4-C81F600DD7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A33CA-C828-465E-B6F3-3B0D9CACA12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50381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46FE93-0B19-A23B-1B7F-533FC2D9B5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F01193-8167-A047-60BF-B3D08A970B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530A40-749F-18D9-808F-F422B08306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080170-9284-82B3-9878-C1C2E89FF0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A33CA-C828-465E-B6F3-3B0D9CACA12B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69309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A33CA-C828-465E-B6F3-3B0D9CACA12B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21046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432256-3778-F06E-0C93-813D2776D3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E60C70-8E7C-AAAE-7478-48A221AA62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48B00A-16C8-31CC-23B5-A67DC08092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41FB4A-0408-1768-CC17-91DBD76135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A33CA-C828-465E-B6F3-3B0D9CACA12B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5959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 l="-6000" t="-1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BD7EEC-F78C-2A03-3F96-9EF83F43D1D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Not to scale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052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E10D6-DCF8-BDAA-5F13-10230687D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3F6C70-2BFF-B4FC-F5B3-46DBB598BE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13AE28-C301-7B22-9097-FA647EA54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357D02-76BA-E6BA-92A2-F2D71D7D11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F1971C-D99C-4EB1-9181-1D99FC21814A}" type="datetimeFigureOut">
              <a:rPr lang="en-GB" smtClean="0"/>
              <a:t>13/03/2025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137BAC-7296-0D52-D3E9-D251CFDFF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3D078E-78A9-230E-FBD5-9C59C4FC3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15A4FA-A9F5-4882-A159-7730B9A943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513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BFBF4-5FC1-0AA6-5350-E94BE503C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BE2F99-605E-CCCC-8D54-23A149018E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2DC3C9-E456-F95F-BF61-2B8E4DA06C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553231-1B7B-546A-F405-ABC60581F0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F1971C-D99C-4EB1-9181-1D99FC21814A}" type="datetimeFigureOut">
              <a:rPr lang="en-GB" smtClean="0"/>
              <a:t>13/03/2025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57F810-552E-7277-669D-42B6CA696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F59C57-C49C-202F-D65F-3BE38EE04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15A4FA-A9F5-4882-A159-7730B9A943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641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FB0B3-EC49-FB3F-3940-87C502030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9A93AF-2A67-37C5-9EFA-4BA9038C27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02D320-ACF1-5BA8-3B5E-6505A0B583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F1971C-D99C-4EB1-9181-1D99FC21814A}" type="datetimeFigureOut">
              <a:rPr lang="en-GB" smtClean="0"/>
              <a:t>13/03/2025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F3640C-EC71-6A5D-AFBD-FAE2368EB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A0C201-04A3-3493-0A53-A001A0701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15A4FA-A9F5-4882-A159-7730B9A943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1130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D91F27F-92BB-A433-1F07-52B23A8646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B9DFD9-4FEB-BA9E-86F2-996AEB3B55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70668C-654B-8E9A-5709-984603ED10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F1971C-D99C-4EB1-9181-1D99FC21814A}" type="datetimeFigureOut">
              <a:rPr lang="en-GB" smtClean="0"/>
              <a:t>13/03/2025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590DE6-7F06-BD62-253C-772D7C7E4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59DBB3-3C3A-2F7E-B601-9761EC2EF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15A4FA-A9F5-4882-A159-7730B9A943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966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D65ED-4892-5240-2B29-3FA16DAB7E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CBF8ED-45C0-48D6-5B03-CBBBC90690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D5AD6A-477D-709A-D43B-7747D33924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3B4754-811B-49C9-B10D-6C13FA7996B7}" type="datetimeFigureOut">
              <a:rPr lang="en-GB" smtClean="0"/>
              <a:t>13/03/2025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71906E-4DC1-1EBD-05A1-63CC05F40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E282B-6318-EC03-9D25-83AE64792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03065B-3DBF-4817-AE2D-546B5B492D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9738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A1534-0F60-7749-167B-394809DBB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558648-9F36-E5D6-FB33-D76A5A56A8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ECA958-5FFB-9AEA-9D5E-3DEE823F2B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3B4754-811B-49C9-B10D-6C13FA7996B7}" type="datetimeFigureOut">
              <a:rPr lang="en-GB" smtClean="0"/>
              <a:t>13/03/2025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815634-F035-2E68-251F-A14B83919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CB6E24-12FC-79BA-4212-40264C28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03065B-3DBF-4817-AE2D-546B5B492D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51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F3CC8-F777-E62D-5D19-63896069A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5813F1-C9B9-F467-A27A-743B6D499F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9AFFE0-6261-85E8-AE04-407D743938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3B4754-811B-49C9-B10D-6C13FA7996B7}" type="datetimeFigureOut">
              <a:rPr lang="en-GB" smtClean="0"/>
              <a:t>13/03/2025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6904C0-A3D7-BD01-40AB-4E889ABB3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6C0E81-52A4-938E-C079-E0031540E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03065B-3DBF-4817-AE2D-546B5B492D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948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319C8-F77C-A45B-59D4-EE0B6C905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251C00-D004-2BBE-1343-C55F51C7AD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58C1DC-3BD4-5F73-7FBD-FC3D1E9AB9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60A1B9-1B75-6849-342F-08D3801C62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3B4754-811B-49C9-B10D-6C13FA7996B7}" type="datetimeFigureOut">
              <a:rPr lang="en-GB" smtClean="0"/>
              <a:t>13/03/2025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0252D2-46F2-B383-DFD5-EF04EDD01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79FAE7-3374-72AF-4B96-7FBFF0CE3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03065B-3DBF-4817-AE2D-546B5B492D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4554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AD280-8A63-336C-EEC1-64D985A5A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573C55-77CC-8370-7699-B45AB444F7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C7410B-6C36-B1A1-AD2D-90A8ACB412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B50504-6140-FA52-5699-D628BD946A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916353-F016-E99B-6E77-63808BE506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26E1353-B850-5EA7-D75B-E0814968AF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3B4754-811B-49C9-B10D-6C13FA7996B7}" type="datetimeFigureOut">
              <a:rPr lang="en-GB" smtClean="0"/>
              <a:t>13/03/2025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BCE3A4-E1BF-CFA6-0EFE-5C00FEC6F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74D5E3F-33F1-AA32-EE2D-FAFC8C59B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03065B-3DBF-4817-AE2D-546B5B492D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976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998B3-1941-2F18-6FB8-26A3AF008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4E495D-46E9-72FF-7FA1-C7DFCAD0CD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3B4754-811B-49C9-B10D-6C13FA7996B7}" type="datetimeFigureOut">
              <a:rPr lang="en-GB" smtClean="0"/>
              <a:t>13/03/2025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0B8EC8-A35B-9FCE-8837-B83CF3B85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E1AB15-432A-74A8-12BA-10F1EFBE4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03065B-3DBF-4817-AE2D-546B5B492D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85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D865B-05CB-D05B-E14B-3B0D09C4B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02AFCE-F957-D95D-BB55-C89239C8C5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0DE762-8945-DF76-F73B-DBE613D622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F1971C-D99C-4EB1-9181-1D99FC21814A}" type="datetimeFigureOut">
              <a:rPr lang="en-GB" smtClean="0"/>
              <a:t>13/03/2025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439A51-FD79-F044-319A-897CBE2D6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CC1FCC-3F99-F573-4DCF-A7BEF5634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15A4FA-A9F5-4882-A159-7730B9A943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31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1408F7-8AEC-71CB-A43F-8EA4D6B5E0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3B4754-811B-49C9-B10D-6C13FA7996B7}" type="datetimeFigureOut">
              <a:rPr lang="en-GB" smtClean="0"/>
              <a:t>13/03/2025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9BCE2F-8DDD-593F-5317-B25F5DBC6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8652D7-D1C5-BC2A-B810-0E85BC3D1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03065B-3DBF-4817-AE2D-546B5B492D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2289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739CA-1AE8-6A96-6375-07F44107D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5898B1-08ED-B0CE-0270-32BC8D86AF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79E64E-E2FF-B089-2E31-3F48EA42F9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142927-3C3F-2E2E-7A06-C4608B5FE4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3B4754-811B-49C9-B10D-6C13FA7996B7}" type="datetimeFigureOut">
              <a:rPr lang="en-GB" smtClean="0"/>
              <a:t>13/03/2025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846A18-521D-2BA9-BD02-88A45E1DA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B18DD3-8AEE-1575-5926-0C6EFD74D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03065B-3DBF-4817-AE2D-546B5B492D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547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F82FF-FC73-A766-E250-6D2001AFA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FF5A00-BC1B-91C3-F197-08D4EF37BD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871F10-0A93-81EF-071D-A56366F3A0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AECE7B-C18B-0E5B-CF2D-8E4D1F462C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3B4754-811B-49C9-B10D-6C13FA7996B7}" type="datetimeFigureOut">
              <a:rPr lang="en-GB" smtClean="0"/>
              <a:t>13/03/2025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E64796-DC6D-D56B-C5A1-E891183B8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C52856-1DEE-2268-907B-59DC39806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03065B-3DBF-4817-AE2D-546B5B492D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113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92F9A-8CAD-7A47-68E7-3398FD137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06B2EE-DF35-168F-BCF5-1BB185FA5D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4847D0-6C54-985D-B42E-67BFC577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3B4754-811B-49C9-B10D-6C13FA7996B7}" type="datetimeFigureOut">
              <a:rPr lang="en-GB" smtClean="0"/>
              <a:t>13/03/2025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150C36-72B4-9473-2A78-7D38A0C4B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6F1134-7262-89AA-1799-5A79759BC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03065B-3DBF-4817-AE2D-546B5B492D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173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1689095-39C6-6E3E-0853-696C4C3674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CC29F-A102-E02F-EB71-0F65BE4230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CD9042-DEFA-7D9F-2BCE-F0ECB1ADE5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3B4754-811B-49C9-B10D-6C13FA7996B7}" type="datetimeFigureOut">
              <a:rPr lang="en-GB" smtClean="0"/>
              <a:t>13/03/2025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6101F5-29FB-E6B1-77E7-FD055F7BD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6AE0A7-242E-BB3A-99F0-4E959FD39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03065B-3DBF-4817-AE2D-546B5B492D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95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alphaModFix amt="80000"/>
            <a:lum/>
          </a:blip>
          <a:srcRect/>
          <a:stretch>
            <a:fillRect t="-11000" b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827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D865B-05CB-D05B-E14B-3B0D09C4B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02AFCE-F957-D95D-BB55-C89239C8C5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0DE762-8945-DF76-F73B-DBE613D622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F1971C-D99C-4EB1-9181-1D99FC21814A}" type="datetimeFigureOut">
              <a:rPr lang="en-GB" smtClean="0"/>
              <a:t>13/03/2025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439A51-FD79-F044-319A-897CBE2D6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CC1FCC-3F99-F573-4DCF-A7BEF5634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15A4FA-A9F5-4882-A159-7730B9A943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528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A39F5-B703-BA21-4DC3-DB145FB54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9D369E-A1A0-54FA-1243-B322C20C99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242C0A-4F32-30EE-D4FB-FF8EE0FA11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F1971C-D99C-4EB1-9181-1D99FC21814A}" type="datetimeFigureOut">
              <a:rPr lang="en-GB" smtClean="0"/>
              <a:t>13/03/2025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8286A8-19C8-9E72-0FEF-EC9D37B21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21312E-DD92-0E7C-1E2D-13472B8DE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15A4FA-A9F5-4882-A159-7730B9A943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200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3E5BA-A946-49B9-B7DB-352E6D90C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E73E5A-4EBF-8882-31D9-A9D707E0A8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DC68DA-8E1C-6F4B-8E16-837A800740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6263E7-BD58-6C8A-9821-DFA2ACA5DC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F1971C-D99C-4EB1-9181-1D99FC21814A}" type="datetimeFigureOut">
              <a:rPr lang="en-GB" smtClean="0"/>
              <a:t>13/03/2025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1919BB-61A2-BD31-2531-359D4CBA0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ED7A36-F8B1-D297-F851-FB6AC9326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15A4FA-A9F5-4882-A159-7730B9A943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464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242EF-55C6-297E-F81D-01CDADB6A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EA2547-2EC3-CA34-59F0-AFB7E47038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8805D9-2C62-2101-1619-CBBB4A156C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9B6634-750D-82D6-5583-FAB78ED3CB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C69E22-061B-DB7C-F8D5-2E0931B79C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1B4104-936C-C5AD-0C30-7B8351E5E8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F1971C-D99C-4EB1-9181-1D99FC21814A}" type="datetimeFigureOut">
              <a:rPr lang="en-GB" smtClean="0"/>
              <a:t>13/03/2025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0DAD7D-6F99-825D-226C-76F572E8B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1E488F-B805-3D26-6352-E250442B2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15A4FA-A9F5-4882-A159-7730B9A943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9089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4CE17-0A76-F1FE-F9FC-80B0F74C2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22057E-111C-7B03-0EF5-3E6B6C0776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F1971C-D99C-4EB1-9181-1D99FC21814A}" type="datetimeFigureOut">
              <a:rPr lang="en-GB" smtClean="0"/>
              <a:t>13/03/2025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1CEECE-8547-ACE2-C7B1-BF0770A76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2755F8-9B59-D43D-81EC-A59B50997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15A4FA-A9F5-4882-A159-7730B9A943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702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5942CA-F693-24C3-6851-CAC9FF5477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F1971C-D99C-4EB1-9181-1D99FC21814A}" type="datetimeFigureOut">
              <a:rPr lang="en-GB" smtClean="0"/>
              <a:t>13/03/2025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08249C-9537-22F5-6B80-118094CD9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B95AAC-9425-F749-1778-EE782ABEB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15A4FA-A9F5-4882-A159-7730B9A943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4789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 l="-9000" t="-1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8E89E4E-65E1-ABE4-DC92-2BBE81D72E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028218" y="6492875"/>
            <a:ext cx="1163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GB" dirty="0"/>
              <a:t>Not to scale</a:t>
            </a:r>
          </a:p>
        </p:txBody>
      </p:sp>
    </p:spTree>
    <p:extLst>
      <p:ext uri="{BB962C8B-B14F-4D97-AF65-F5344CB8AC3E}">
        <p14:creationId xmlns:p14="http://schemas.microsoft.com/office/powerpoint/2010/main" val="752341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99" r:id="rId2"/>
  </p:sldLayoutIdLst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t="-11000" b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E1200F4-2B91-AB75-CA99-BC038E0E938A}"/>
              </a:ext>
            </a:extLst>
          </p:cNvPr>
          <p:cNvSpPr txBox="1"/>
          <p:nvPr userDrawn="1"/>
        </p:nvSpPr>
        <p:spPr>
          <a:xfrm>
            <a:off x="9772072" y="6596390"/>
            <a:ext cx="2013528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050" dirty="0"/>
              <a:t>NOT TO SCALE</a:t>
            </a:r>
          </a:p>
        </p:txBody>
      </p:sp>
    </p:spTree>
    <p:extLst>
      <p:ext uri="{BB962C8B-B14F-4D97-AF65-F5344CB8AC3E}">
        <p14:creationId xmlns:p14="http://schemas.microsoft.com/office/powerpoint/2010/main" val="1474858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8B9ED90-2393-AA30-07AF-67F5A3C602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0654" y="6675437"/>
            <a:ext cx="1433945" cy="365125"/>
          </a:xfrm>
          <a:prstGeom prst="rect">
            <a:avLst/>
          </a:prstGeom>
        </p:spPr>
        <p:txBody>
          <a:bodyPr/>
          <a:lstStyle>
            <a:lvl1pPr>
              <a:defRPr sz="1050"/>
            </a:lvl1pPr>
          </a:lstStyle>
          <a:p>
            <a:r>
              <a:rPr lang="en-GB" dirty="0"/>
              <a:t>Not to Scale</a:t>
            </a:r>
          </a:p>
        </p:txBody>
      </p:sp>
    </p:spTree>
    <p:extLst>
      <p:ext uri="{BB962C8B-B14F-4D97-AF65-F5344CB8AC3E}">
        <p14:creationId xmlns:p14="http://schemas.microsoft.com/office/powerpoint/2010/main" val="3811567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13.png"/><Relationship Id="rId4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3C6F4E6-30A1-4F63-C8CC-028750B5A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6668" cy="4570886"/>
            <a:chOff x="0" y="0"/>
            <a:chExt cx="12196668" cy="457088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9EA7CA8-3AE6-4F5F-9932-63303CF2D4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12196668" cy="4570632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4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6E3E019-A259-1130-CC5C-3165020BC5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791"/>
              <a:ext cx="10565988" cy="4568095"/>
            </a:xfrm>
            <a:prstGeom prst="rect">
              <a:avLst/>
            </a:prstGeom>
            <a:gradFill flip="none" rotWithShape="1">
              <a:gsLst>
                <a:gs pos="3000">
                  <a:schemeClr val="accent2"/>
                </a:gs>
                <a:gs pos="40000">
                  <a:schemeClr val="accent2">
                    <a:alpha val="0"/>
                  </a:schemeClr>
                </a:gs>
              </a:gsLst>
              <a:lin ang="17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0769F99-CCA6-5CDC-D1E1-C59A4762F1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"/>
              <a:ext cx="12192000" cy="4549891"/>
            </a:xfrm>
            <a:prstGeom prst="rect">
              <a:avLst/>
            </a:prstGeom>
            <a:gradFill>
              <a:gsLst>
                <a:gs pos="0">
                  <a:schemeClr val="accent5">
                    <a:alpha val="76000"/>
                  </a:schemeClr>
                </a:gs>
                <a:gs pos="67000">
                  <a:schemeClr val="accent2">
                    <a:alpha val="0"/>
                  </a:schemeClr>
                </a:gs>
              </a:gsLst>
              <a:lin ang="4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13E73D3-029B-3D4E-1956-8EE7068A60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4110544" y="18215"/>
              <a:ext cx="8086124" cy="4549887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50000"/>
                    <a:alpha val="36000"/>
                  </a:schemeClr>
                </a:gs>
                <a:gs pos="45000">
                  <a:schemeClr val="accent5">
                    <a:alpha val="0"/>
                  </a:schemeClr>
                </a:gs>
              </a:gsLst>
              <a:lin ang="42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A0D64B2-356C-6E61-DEA4-31D4B6A007FE}"/>
              </a:ext>
            </a:extLst>
          </p:cNvPr>
          <p:cNvSpPr txBox="1"/>
          <p:nvPr/>
        </p:nvSpPr>
        <p:spPr>
          <a:xfrm>
            <a:off x="1126348" y="1124262"/>
            <a:ext cx="8017652" cy="2690413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Lidsing Garden Community</a:t>
            </a:r>
            <a:endParaRPr lang="en-US" sz="36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Local Access Options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March 2025 Consultation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E7AD00-DC83-60EB-0DA3-170A1132E9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15325" y="5413524"/>
            <a:ext cx="3000375" cy="4947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9382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1FD656-13FD-B057-2882-D31D02B77F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616CE-9AF3-E2E9-F61D-49FA73595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2.  The Street Closure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F6573-20C6-92DA-CFD9-CD8DDB2446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7691"/>
            <a:ext cx="10515600" cy="4909272"/>
          </a:xfrm>
        </p:spPr>
        <p:txBody>
          <a:bodyPr/>
          <a:lstStyle/>
          <a:p>
            <a:r>
              <a:rPr lang="en-GB" sz="4000" dirty="0">
                <a:solidFill>
                  <a:schemeClr val="bg1"/>
                </a:solidFill>
              </a:rPr>
              <a:t>Indicative traffic closure at north end of Bredhurst</a:t>
            </a:r>
          </a:p>
          <a:p>
            <a:r>
              <a:rPr lang="en-GB" sz="4000" dirty="0">
                <a:solidFill>
                  <a:schemeClr val="bg1"/>
                </a:solidFill>
              </a:rPr>
              <a:t>Likely to be north of Kemsley Street Road junction</a:t>
            </a:r>
          </a:p>
          <a:p>
            <a:r>
              <a:rPr lang="en-GB" sz="4000" dirty="0">
                <a:solidFill>
                  <a:schemeClr val="bg1"/>
                </a:solidFill>
              </a:rPr>
              <a:t>Allows for active travel, bus routes and emergency vehicles</a:t>
            </a:r>
          </a:p>
          <a:p>
            <a:r>
              <a:rPr lang="en-GB" sz="4000" dirty="0">
                <a:solidFill>
                  <a:schemeClr val="bg1"/>
                </a:solidFill>
              </a:rPr>
              <a:t>Access to Bredhurst would be via Dunn Street and Forge Lane.  Would slightly deter ‘rat running’</a:t>
            </a:r>
          </a:p>
          <a:p>
            <a:endParaRPr lang="en-GB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417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9E753-61E7-E408-5A89-286A3D1EE0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14D6C31-C305-8023-F786-8E0F592BE129}"/>
              </a:ext>
            </a:extLst>
          </p:cNvPr>
          <p:cNvSpPr/>
          <p:nvPr/>
        </p:nvSpPr>
        <p:spPr>
          <a:xfrm>
            <a:off x="8045731" y="3634598"/>
            <a:ext cx="1609725" cy="733425"/>
          </a:xfrm>
          <a:custGeom>
            <a:avLst/>
            <a:gdLst>
              <a:gd name="connsiteX0" fmla="*/ 0 w 1609725"/>
              <a:gd name="connsiteY0" fmla="*/ 0 h 733425"/>
              <a:gd name="connsiteX1" fmla="*/ 676275 w 1609725"/>
              <a:gd name="connsiteY1" fmla="*/ 333375 h 733425"/>
              <a:gd name="connsiteX2" fmla="*/ 1381125 w 1609725"/>
              <a:gd name="connsiteY2" fmla="*/ 619125 h 733425"/>
              <a:gd name="connsiteX3" fmla="*/ 1609725 w 1609725"/>
              <a:gd name="connsiteY3" fmla="*/ 733425 h 733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09725" h="733425">
                <a:moveTo>
                  <a:pt x="0" y="0"/>
                </a:moveTo>
                <a:cubicBezTo>
                  <a:pt x="223044" y="115094"/>
                  <a:pt x="446088" y="230188"/>
                  <a:pt x="676275" y="333375"/>
                </a:cubicBezTo>
                <a:cubicBezTo>
                  <a:pt x="906462" y="436562"/>
                  <a:pt x="1225550" y="552450"/>
                  <a:pt x="1381125" y="619125"/>
                </a:cubicBezTo>
                <a:cubicBezTo>
                  <a:pt x="1536700" y="685800"/>
                  <a:pt x="1573212" y="709612"/>
                  <a:pt x="1609725" y="733425"/>
                </a:cubicBezTo>
              </a:path>
            </a:pathLst>
          </a:custGeom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98FFB7-25B3-8EC9-B217-3AC703EA8439}"/>
              </a:ext>
            </a:extLst>
          </p:cNvPr>
          <p:cNvSpPr txBox="1"/>
          <p:nvPr/>
        </p:nvSpPr>
        <p:spPr>
          <a:xfrm rot="1386104">
            <a:off x="8500265" y="3809576"/>
            <a:ext cx="961133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200" b="1" dirty="0"/>
              <a:t>Forge Lane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B92A11B-B59C-720B-5E91-F54E6A365E12}"/>
              </a:ext>
            </a:extLst>
          </p:cNvPr>
          <p:cNvSpPr/>
          <p:nvPr/>
        </p:nvSpPr>
        <p:spPr>
          <a:xfrm rot="20807210">
            <a:off x="11091797" y="1395133"/>
            <a:ext cx="299885" cy="492945"/>
          </a:xfrm>
          <a:custGeom>
            <a:avLst/>
            <a:gdLst>
              <a:gd name="connsiteX0" fmla="*/ 0 w 304800"/>
              <a:gd name="connsiteY0" fmla="*/ 476250 h 476250"/>
              <a:gd name="connsiteX1" fmla="*/ 142875 w 304800"/>
              <a:gd name="connsiteY1" fmla="*/ 161925 h 476250"/>
              <a:gd name="connsiteX2" fmla="*/ 304800 w 304800"/>
              <a:gd name="connsiteY2" fmla="*/ 0 h 476250"/>
              <a:gd name="connsiteX0" fmla="*/ 0 w 270441"/>
              <a:gd name="connsiteY0" fmla="*/ 709217 h 709217"/>
              <a:gd name="connsiteX1" fmla="*/ 142875 w 270441"/>
              <a:gd name="connsiteY1" fmla="*/ 394892 h 709217"/>
              <a:gd name="connsiteX2" fmla="*/ 270441 w 270441"/>
              <a:gd name="connsiteY2" fmla="*/ 0 h 709217"/>
              <a:gd name="connsiteX0" fmla="*/ 0 w 270441"/>
              <a:gd name="connsiteY0" fmla="*/ 709217 h 709217"/>
              <a:gd name="connsiteX1" fmla="*/ 65567 w 270441"/>
              <a:gd name="connsiteY1" fmla="*/ 394892 h 709217"/>
              <a:gd name="connsiteX2" fmla="*/ 270441 w 270441"/>
              <a:gd name="connsiteY2" fmla="*/ 0 h 709217"/>
              <a:gd name="connsiteX0" fmla="*/ 0 w 270441"/>
              <a:gd name="connsiteY0" fmla="*/ 709217 h 709217"/>
              <a:gd name="connsiteX1" fmla="*/ 65567 w 270441"/>
              <a:gd name="connsiteY1" fmla="*/ 353781 h 709217"/>
              <a:gd name="connsiteX2" fmla="*/ 270441 w 270441"/>
              <a:gd name="connsiteY2" fmla="*/ 0 h 709217"/>
              <a:gd name="connsiteX0" fmla="*/ 0 w 270441"/>
              <a:gd name="connsiteY0" fmla="*/ 709217 h 709217"/>
              <a:gd name="connsiteX1" fmla="*/ 65567 w 270441"/>
              <a:gd name="connsiteY1" fmla="*/ 353781 h 709217"/>
              <a:gd name="connsiteX2" fmla="*/ 270441 w 270441"/>
              <a:gd name="connsiteY2" fmla="*/ 0 h 709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0441" h="709217">
                <a:moveTo>
                  <a:pt x="0" y="709217"/>
                </a:moveTo>
                <a:cubicBezTo>
                  <a:pt x="46037" y="591742"/>
                  <a:pt x="14767" y="433156"/>
                  <a:pt x="65567" y="353781"/>
                </a:cubicBezTo>
                <a:cubicBezTo>
                  <a:pt x="116367" y="274406"/>
                  <a:pt x="180519" y="178314"/>
                  <a:pt x="270441" y="0"/>
                </a:cubicBezTo>
              </a:path>
            </a:pathLst>
          </a:custGeom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EDFB0DE-B83E-0A7F-815E-55558A3FAC0A}"/>
              </a:ext>
            </a:extLst>
          </p:cNvPr>
          <p:cNvSpPr/>
          <p:nvPr/>
        </p:nvSpPr>
        <p:spPr>
          <a:xfrm>
            <a:off x="5064435" y="5182163"/>
            <a:ext cx="381000" cy="1476375"/>
          </a:xfrm>
          <a:custGeom>
            <a:avLst/>
            <a:gdLst>
              <a:gd name="connsiteX0" fmla="*/ 323850 w 323850"/>
              <a:gd name="connsiteY0" fmla="*/ 0 h 1504950"/>
              <a:gd name="connsiteX1" fmla="*/ 200025 w 323850"/>
              <a:gd name="connsiteY1" fmla="*/ 381000 h 1504950"/>
              <a:gd name="connsiteX2" fmla="*/ 142875 w 323850"/>
              <a:gd name="connsiteY2" fmla="*/ 676275 h 1504950"/>
              <a:gd name="connsiteX3" fmla="*/ 0 w 323850"/>
              <a:gd name="connsiteY3" fmla="*/ 1504950 h 1504950"/>
              <a:gd name="connsiteX0" fmla="*/ 323850 w 323850"/>
              <a:gd name="connsiteY0" fmla="*/ 0 h 1504950"/>
              <a:gd name="connsiteX1" fmla="*/ 200025 w 323850"/>
              <a:gd name="connsiteY1" fmla="*/ 381000 h 1504950"/>
              <a:gd name="connsiteX2" fmla="*/ 47625 w 323850"/>
              <a:gd name="connsiteY2" fmla="*/ 733425 h 1504950"/>
              <a:gd name="connsiteX3" fmla="*/ 0 w 323850"/>
              <a:gd name="connsiteY3" fmla="*/ 1504950 h 1504950"/>
              <a:gd name="connsiteX0" fmla="*/ 323850 w 323850"/>
              <a:gd name="connsiteY0" fmla="*/ 0 h 1504950"/>
              <a:gd name="connsiteX1" fmla="*/ 161925 w 323850"/>
              <a:gd name="connsiteY1" fmla="*/ 485775 h 1504950"/>
              <a:gd name="connsiteX2" fmla="*/ 47625 w 323850"/>
              <a:gd name="connsiteY2" fmla="*/ 733425 h 1504950"/>
              <a:gd name="connsiteX3" fmla="*/ 0 w 323850"/>
              <a:gd name="connsiteY3" fmla="*/ 1504950 h 1504950"/>
              <a:gd name="connsiteX0" fmla="*/ 381000 w 381000"/>
              <a:gd name="connsiteY0" fmla="*/ 0 h 1476375"/>
              <a:gd name="connsiteX1" fmla="*/ 219075 w 381000"/>
              <a:gd name="connsiteY1" fmla="*/ 485775 h 1476375"/>
              <a:gd name="connsiteX2" fmla="*/ 104775 w 381000"/>
              <a:gd name="connsiteY2" fmla="*/ 733425 h 1476375"/>
              <a:gd name="connsiteX3" fmla="*/ 0 w 381000"/>
              <a:gd name="connsiteY3" fmla="*/ 1476375 h 1476375"/>
              <a:gd name="connsiteX0" fmla="*/ 381000 w 381000"/>
              <a:gd name="connsiteY0" fmla="*/ 0 h 1476375"/>
              <a:gd name="connsiteX1" fmla="*/ 276225 w 381000"/>
              <a:gd name="connsiteY1" fmla="*/ 390525 h 1476375"/>
              <a:gd name="connsiteX2" fmla="*/ 104775 w 381000"/>
              <a:gd name="connsiteY2" fmla="*/ 733425 h 1476375"/>
              <a:gd name="connsiteX3" fmla="*/ 0 w 381000"/>
              <a:gd name="connsiteY3" fmla="*/ 1476375 h 1476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000" h="1476375">
                <a:moveTo>
                  <a:pt x="381000" y="0"/>
                </a:moveTo>
                <a:cubicBezTo>
                  <a:pt x="334168" y="134144"/>
                  <a:pt x="322262" y="268288"/>
                  <a:pt x="276225" y="390525"/>
                </a:cubicBezTo>
                <a:cubicBezTo>
                  <a:pt x="230188" y="512762"/>
                  <a:pt x="138112" y="546100"/>
                  <a:pt x="104775" y="733425"/>
                </a:cubicBezTo>
                <a:cubicBezTo>
                  <a:pt x="71438" y="920750"/>
                  <a:pt x="54769" y="1155700"/>
                  <a:pt x="0" y="1476375"/>
                </a:cubicBezTo>
              </a:path>
            </a:pathLst>
          </a:custGeom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29546AD-A16C-6509-68C6-FC4FC3D3D150}"/>
              </a:ext>
            </a:extLst>
          </p:cNvPr>
          <p:cNvSpPr/>
          <p:nvPr/>
        </p:nvSpPr>
        <p:spPr>
          <a:xfrm>
            <a:off x="2398331" y="3631767"/>
            <a:ext cx="857250" cy="485775"/>
          </a:xfrm>
          <a:custGeom>
            <a:avLst/>
            <a:gdLst>
              <a:gd name="connsiteX0" fmla="*/ 866775 w 866775"/>
              <a:gd name="connsiteY0" fmla="*/ 0 h 361950"/>
              <a:gd name="connsiteX1" fmla="*/ 342900 w 866775"/>
              <a:gd name="connsiteY1" fmla="*/ 295275 h 361950"/>
              <a:gd name="connsiteX2" fmla="*/ 0 w 866775"/>
              <a:gd name="connsiteY2" fmla="*/ 361950 h 361950"/>
              <a:gd name="connsiteX0" fmla="*/ 866775 w 866775"/>
              <a:gd name="connsiteY0" fmla="*/ 0 h 364619"/>
              <a:gd name="connsiteX1" fmla="*/ 400050 w 866775"/>
              <a:gd name="connsiteY1" fmla="*/ 323850 h 364619"/>
              <a:gd name="connsiteX2" fmla="*/ 0 w 866775"/>
              <a:gd name="connsiteY2" fmla="*/ 361950 h 364619"/>
              <a:gd name="connsiteX0" fmla="*/ 876300 w 876300"/>
              <a:gd name="connsiteY0" fmla="*/ 0 h 438150"/>
              <a:gd name="connsiteX1" fmla="*/ 409575 w 876300"/>
              <a:gd name="connsiteY1" fmla="*/ 323850 h 438150"/>
              <a:gd name="connsiteX2" fmla="*/ 0 w 876300"/>
              <a:gd name="connsiteY2" fmla="*/ 438150 h 438150"/>
              <a:gd name="connsiteX0" fmla="*/ 876300 w 876300"/>
              <a:gd name="connsiteY0" fmla="*/ 0 h 438150"/>
              <a:gd name="connsiteX1" fmla="*/ 466725 w 876300"/>
              <a:gd name="connsiteY1" fmla="*/ 333375 h 438150"/>
              <a:gd name="connsiteX2" fmla="*/ 0 w 876300"/>
              <a:gd name="connsiteY2" fmla="*/ 438150 h 438150"/>
              <a:gd name="connsiteX0" fmla="*/ 857250 w 857250"/>
              <a:gd name="connsiteY0" fmla="*/ 0 h 485775"/>
              <a:gd name="connsiteX1" fmla="*/ 447675 w 857250"/>
              <a:gd name="connsiteY1" fmla="*/ 333375 h 485775"/>
              <a:gd name="connsiteX2" fmla="*/ 0 w 857250"/>
              <a:gd name="connsiteY2" fmla="*/ 485775 h 485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57250" h="485775">
                <a:moveTo>
                  <a:pt x="857250" y="0"/>
                </a:moveTo>
                <a:cubicBezTo>
                  <a:pt x="667543" y="117475"/>
                  <a:pt x="592137" y="273050"/>
                  <a:pt x="447675" y="333375"/>
                </a:cubicBezTo>
                <a:cubicBezTo>
                  <a:pt x="303213" y="393700"/>
                  <a:pt x="99219" y="482600"/>
                  <a:pt x="0" y="485775"/>
                </a:cubicBezTo>
              </a:path>
            </a:pathLst>
          </a:custGeom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619FE0C-8B45-4B20-DB7E-5AEE36BA822E}"/>
              </a:ext>
            </a:extLst>
          </p:cNvPr>
          <p:cNvSpPr/>
          <p:nvPr/>
        </p:nvSpPr>
        <p:spPr>
          <a:xfrm>
            <a:off x="2451582" y="3739201"/>
            <a:ext cx="533400" cy="132997"/>
          </a:xfrm>
          <a:custGeom>
            <a:avLst/>
            <a:gdLst>
              <a:gd name="connsiteX0" fmla="*/ 533400 w 533400"/>
              <a:gd name="connsiteY0" fmla="*/ 123825 h 132997"/>
              <a:gd name="connsiteX1" fmla="*/ 476250 w 533400"/>
              <a:gd name="connsiteY1" fmla="*/ 123825 h 132997"/>
              <a:gd name="connsiteX2" fmla="*/ 304800 w 533400"/>
              <a:gd name="connsiteY2" fmla="*/ 123825 h 132997"/>
              <a:gd name="connsiteX3" fmla="*/ 0 w 533400"/>
              <a:gd name="connsiteY3" fmla="*/ 0 h 132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3400" h="132997">
                <a:moveTo>
                  <a:pt x="533400" y="123825"/>
                </a:moveTo>
                <a:lnTo>
                  <a:pt x="476250" y="123825"/>
                </a:lnTo>
                <a:cubicBezTo>
                  <a:pt x="438150" y="123825"/>
                  <a:pt x="384175" y="144462"/>
                  <a:pt x="304800" y="123825"/>
                </a:cubicBezTo>
                <a:cubicBezTo>
                  <a:pt x="225425" y="103188"/>
                  <a:pt x="112712" y="51594"/>
                  <a:pt x="0" y="0"/>
                </a:cubicBezTo>
              </a:path>
            </a:pathLst>
          </a:custGeom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DCB667C1-839D-F52B-D76F-71F2BB9236BB}"/>
              </a:ext>
            </a:extLst>
          </p:cNvPr>
          <p:cNvSpPr/>
          <p:nvPr/>
        </p:nvSpPr>
        <p:spPr>
          <a:xfrm rot="1827223">
            <a:off x="1718060" y="1771016"/>
            <a:ext cx="1021717" cy="527007"/>
          </a:xfrm>
          <a:custGeom>
            <a:avLst/>
            <a:gdLst>
              <a:gd name="connsiteX0" fmla="*/ 838200 w 838200"/>
              <a:gd name="connsiteY0" fmla="*/ 485775 h 485775"/>
              <a:gd name="connsiteX1" fmla="*/ 600075 w 838200"/>
              <a:gd name="connsiteY1" fmla="*/ 276225 h 485775"/>
              <a:gd name="connsiteX2" fmla="*/ 342900 w 838200"/>
              <a:gd name="connsiteY2" fmla="*/ 133350 h 485775"/>
              <a:gd name="connsiteX3" fmla="*/ 0 w 838200"/>
              <a:gd name="connsiteY3" fmla="*/ 0 h 485775"/>
              <a:gd name="connsiteX0" fmla="*/ 885825 w 885825"/>
              <a:gd name="connsiteY0" fmla="*/ 476250 h 476250"/>
              <a:gd name="connsiteX1" fmla="*/ 600075 w 885825"/>
              <a:gd name="connsiteY1" fmla="*/ 276225 h 476250"/>
              <a:gd name="connsiteX2" fmla="*/ 342900 w 885825"/>
              <a:gd name="connsiteY2" fmla="*/ 133350 h 476250"/>
              <a:gd name="connsiteX3" fmla="*/ 0 w 885825"/>
              <a:gd name="connsiteY3" fmla="*/ 0 h 476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5825" h="476250">
                <a:moveTo>
                  <a:pt x="885825" y="476250"/>
                </a:moveTo>
                <a:cubicBezTo>
                  <a:pt x="808037" y="400843"/>
                  <a:pt x="690562" y="333375"/>
                  <a:pt x="600075" y="276225"/>
                </a:cubicBezTo>
                <a:cubicBezTo>
                  <a:pt x="509588" y="219075"/>
                  <a:pt x="442912" y="179387"/>
                  <a:pt x="342900" y="133350"/>
                </a:cubicBezTo>
                <a:cubicBezTo>
                  <a:pt x="242888" y="87313"/>
                  <a:pt x="121444" y="43656"/>
                  <a:pt x="0" y="0"/>
                </a:cubicBezTo>
              </a:path>
            </a:pathLst>
          </a:custGeom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254FD44-71B7-F25C-CA94-C62AA3DB6C28}"/>
              </a:ext>
            </a:extLst>
          </p:cNvPr>
          <p:cNvSpPr/>
          <p:nvPr/>
        </p:nvSpPr>
        <p:spPr>
          <a:xfrm>
            <a:off x="6286501" y="114300"/>
            <a:ext cx="457200" cy="1047750"/>
          </a:xfrm>
          <a:custGeom>
            <a:avLst/>
            <a:gdLst>
              <a:gd name="connsiteX0" fmla="*/ 0 w 276225"/>
              <a:gd name="connsiteY0" fmla="*/ 685800 h 685800"/>
              <a:gd name="connsiteX1" fmla="*/ 152400 w 276225"/>
              <a:gd name="connsiteY1" fmla="*/ 152400 h 685800"/>
              <a:gd name="connsiteX2" fmla="*/ 276225 w 276225"/>
              <a:gd name="connsiteY2" fmla="*/ 0 h 685800"/>
              <a:gd name="connsiteX0" fmla="*/ 0 w 361950"/>
              <a:gd name="connsiteY0" fmla="*/ 742950 h 742950"/>
              <a:gd name="connsiteX1" fmla="*/ 152400 w 361950"/>
              <a:gd name="connsiteY1" fmla="*/ 209550 h 742950"/>
              <a:gd name="connsiteX2" fmla="*/ 361950 w 361950"/>
              <a:gd name="connsiteY2" fmla="*/ 0 h 742950"/>
              <a:gd name="connsiteX0" fmla="*/ 0 w 457200"/>
              <a:gd name="connsiteY0" fmla="*/ 1047750 h 1047750"/>
              <a:gd name="connsiteX1" fmla="*/ 247650 w 457200"/>
              <a:gd name="connsiteY1" fmla="*/ 209550 h 1047750"/>
              <a:gd name="connsiteX2" fmla="*/ 457200 w 457200"/>
              <a:gd name="connsiteY2" fmla="*/ 0 h 104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7200" h="1047750">
                <a:moveTo>
                  <a:pt x="0" y="1047750"/>
                </a:moveTo>
                <a:cubicBezTo>
                  <a:pt x="53181" y="838200"/>
                  <a:pt x="201612" y="323850"/>
                  <a:pt x="247650" y="209550"/>
                </a:cubicBezTo>
                <a:cubicBezTo>
                  <a:pt x="293688" y="95250"/>
                  <a:pt x="418306" y="19050"/>
                  <a:pt x="457200" y="0"/>
                </a:cubicBezTo>
              </a:path>
            </a:pathLst>
          </a:custGeom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2B1F6CF5-C6AE-8A0D-E36F-760FF4319156}"/>
              </a:ext>
            </a:extLst>
          </p:cNvPr>
          <p:cNvSpPr/>
          <p:nvPr/>
        </p:nvSpPr>
        <p:spPr>
          <a:xfrm>
            <a:off x="7835411" y="247650"/>
            <a:ext cx="272547" cy="1562100"/>
          </a:xfrm>
          <a:custGeom>
            <a:avLst/>
            <a:gdLst>
              <a:gd name="connsiteX0" fmla="*/ 0 w 214541"/>
              <a:gd name="connsiteY0" fmla="*/ 1485900 h 1485900"/>
              <a:gd name="connsiteX1" fmla="*/ 95250 w 214541"/>
              <a:gd name="connsiteY1" fmla="*/ 1247775 h 1485900"/>
              <a:gd name="connsiteX2" fmla="*/ 180975 w 214541"/>
              <a:gd name="connsiteY2" fmla="*/ 1009650 h 1485900"/>
              <a:gd name="connsiteX3" fmla="*/ 209550 w 214541"/>
              <a:gd name="connsiteY3" fmla="*/ 638175 h 1485900"/>
              <a:gd name="connsiteX4" fmla="*/ 85725 w 214541"/>
              <a:gd name="connsiteY4" fmla="*/ 466725 h 1485900"/>
              <a:gd name="connsiteX5" fmla="*/ 19050 w 214541"/>
              <a:gd name="connsiteY5" fmla="*/ 276225 h 1485900"/>
              <a:gd name="connsiteX6" fmla="*/ 28575 w 214541"/>
              <a:gd name="connsiteY6" fmla="*/ 123825 h 1485900"/>
              <a:gd name="connsiteX7" fmla="*/ 180975 w 214541"/>
              <a:gd name="connsiteY7" fmla="*/ 0 h 1485900"/>
              <a:gd name="connsiteX0" fmla="*/ 47037 w 204428"/>
              <a:gd name="connsiteY0" fmla="*/ 1562100 h 1562100"/>
              <a:gd name="connsiteX1" fmla="*/ 85137 w 204428"/>
              <a:gd name="connsiteY1" fmla="*/ 1247775 h 1562100"/>
              <a:gd name="connsiteX2" fmla="*/ 170862 w 204428"/>
              <a:gd name="connsiteY2" fmla="*/ 1009650 h 1562100"/>
              <a:gd name="connsiteX3" fmla="*/ 199437 w 204428"/>
              <a:gd name="connsiteY3" fmla="*/ 638175 h 1562100"/>
              <a:gd name="connsiteX4" fmla="*/ 75612 w 204428"/>
              <a:gd name="connsiteY4" fmla="*/ 466725 h 1562100"/>
              <a:gd name="connsiteX5" fmla="*/ 8937 w 204428"/>
              <a:gd name="connsiteY5" fmla="*/ 276225 h 1562100"/>
              <a:gd name="connsiteX6" fmla="*/ 18462 w 204428"/>
              <a:gd name="connsiteY6" fmla="*/ 123825 h 1562100"/>
              <a:gd name="connsiteX7" fmla="*/ 170862 w 204428"/>
              <a:gd name="connsiteY7" fmla="*/ 0 h 1562100"/>
              <a:gd name="connsiteX0" fmla="*/ 47037 w 203163"/>
              <a:gd name="connsiteY0" fmla="*/ 1562100 h 1562100"/>
              <a:gd name="connsiteX1" fmla="*/ 170862 w 203163"/>
              <a:gd name="connsiteY1" fmla="*/ 1247775 h 1562100"/>
              <a:gd name="connsiteX2" fmla="*/ 170862 w 203163"/>
              <a:gd name="connsiteY2" fmla="*/ 1009650 h 1562100"/>
              <a:gd name="connsiteX3" fmla="*/ 199437 w 203163"/>
              <a:gd name="connsiteY3" fmla="*/ 638175 h 1562100"/>
              <a:gd name="connsiteX4" fmla="*/ 75612 w 203163"/>
              <a:gd name="connsiteY4" fmla="*/ 466725 h 1562100"/>
              <a:gd name="connsiteX5" fmla="*/ 8937 w 203163"/>
              <a:gd name="connsiteY5" fmla="*/ 276225 h 1562100"/>
              <a:gd name="connsiteX6" fmla="*/ 18462 w 203163"/>
              <a:gd name="connsiteY6" fmla="*/ 123825 h 1562100"/>
              <a:gd name="connsiteX7" fmla="*/ 170862 w 203163"/>
              <a:gd name="connsiteY7" fmla="*/ 0 h 1562100"/>
              <a:gd name="connsiteX0" fmla="*/ 47037 w 238376"/>
              <a:gd name="connsiteY0" fmla="*/ 1562100 h 1562100"/>
              <a:gd name="connsiteX1" fmla="*/ 170862 w 238376"/>
              <a:gd name="connsiteY1" fmla="*/ 1247775 h 1562100"/>
              <a:gd name="connsiteX2" fmla="*/ 237537 w 238376"/>
              <a:gd name="connsiteY2" fmla="*/ 981075 h 1562100"/>
              <a:gd name="connsiteX3" fmla="*/ 199437 w 238376"/>
              <a:gd name="connsiteY3" fmla="*/ 638175 h 1562100"/>
              <a:gd name="connsiteX4" fmla="*/ 75612 w 238376"/>
              <a:gd name="connsiteY4" fmla="*/ 466725 h 1562100"/>
              <a:gd name="connsiteX5" fmla="*/ 8937 w 238376"/>
              <a:gd name="connsiteY5" fmla="*/ 276225 h 1562100"/>
              <a:gd name="connsiteX6" fmla="*/ 18462 w 238376"/>
              <a:gd name="connsiteY6" fmla="*/ 123825 h 1562100"/>
              <a:gd name="connsiteX7" fmla="*/ 170862 w 238376"/>
              <a:gd name="connsiteY7" fmla="*/ 0 h 1562100"/>
              <a:gd name="connsiteX0" fmla="*/ 47037 w 266503"/>
              <a:gd name="connsiteY0" fmla="*/ 1562100 h 1562100"/>
              <a:gd name="connsiteX1" fmla="*/ 170862 w 266503"/>
              <a:gd name="connsiteY1" fmla="*/ 1247775 h 1562100"/>
              <a:gd name="connsiteX2" fmla="*/ 266112 w 266503"/>
              <a:gd name="connsiteY2" fmla="*/ 971550 h 1562100"/>
              <a:gd name="connsiteX3" fmla="*/ 199437 w 266503"/>
              <a:gd name="connsiteY3" fmla="*/ 638175 h 1562100"/>
              <a:gd name="connsiteX4" fmla="*/ 75612 w 266503"/>
              <a:gd name="connsiteY4" fmla="*/ 466725 h 1562100"/>
              <a:gd name="connsiteX5" fmla="*/ 8937 w 266503"/>
              <a:gd name="connsiteY5" fmla="*/ 276225 h 1562100"/>
              <a:gd name="connsiteX6" fmla="*/ 18462 w 266503"/>
              <a:gd name="connsiteY6" fmla="*/ 123825 h 1562100"/>
              <a:gd name="connsiteX7" fmla="*/ 170862 w 266503"/>
              <a:gd name="connsiteY7" fmla="*/ 0 h 1562100"/>
              <a:gd name="connsiteX0" fmla="*/ 69034 w 288500"/>
              <a:gd name="connsiteY0" fmla="*/ 1562100 h 1562100"/>
              <a:gd name="connsiteX1" fmla="*/ 192859 w 288500"/>
              <a:gd name="connsiteY1" fmla="*/ 1247775 h 1562100"/>
              <a:gd name="connsiteX2" fmla="*/ 288109 w 288500"/>
              <a:gd name="connsiteY2" fmla="*/ 971550 h 1562100"/>
              <a:gd name="connsiteX3" fmla="*/ 221434 w 288500"/>
              <a:gd name="connsiteY3" fmla="*/ 638175 h 1562100"/>
              <a:gd name="connsiteX4" fmla="*/ 97609 w 288500"/>
              <a:gd name="connsiteY4" fmla="*/ 466725 h 1562100"/>
              <a:gd name="connsiteX5" fmla="*/ 2359 w 288500"/>
              <a:gd name="connsiteY5" fmla="*/ 333375 h 1562100"/>
              <a:gd name="connsiteX6" fmla="*/ 40459 w 288500"/>
              <a:gd name="connsiteY6" fmla="*/ 123825 h 1562100"/>
              <a:gd name="connsiteX7" fmla="*/ 192859 w 288500"/>
              <a:gd name="connsiteY7" fmla="*/ 0 h 1562100"/>
              <a:gd name="connsiteX0" fmla="*/ 69034 w 288707"/>
              <a:gd name="connsiteY0" fmla="*/ 1562100 h 1562100"/>
              <a:gd name="connsiteX1" fmla="*/ 192859 w 288707"/>
              <a:gd name="connsiteY1" fmla="*/ 1247775 h 1562100"/>
              <a:gd name="connsiteX2" fmla="*/ 288109 w 288707"/>
              <a:gd name="connsiteY2" fmla="*/ 971550 h 1562100"/>
              <a:gd name="connsiteX3" fmla="*/ 221434 w 288707"/>
              <a:gd name="connsiteY3" fmla="*/ 638175 h 1562100"/>
              <a:gd name="connsiteX4" fmla="*/ 2359 w 288707"/>
              <a:gd name="connsiteY4" fmla="*/ 333375 h 1562100"/>
              <a:gd name="connsiteX5" fmla="*/ 40459 w 288707"/>
              <a:gd name="connsiteY5" fmla="*/ 123825 h 1562100"/>
              <a:gd name="connsiteX6" fmla="*/ 192859 w 288707"/>
              <a:gd name="connsiteY6" fmla="*/ 0 h 1562100"/>
              <a:gd name="connsiteX0" fmla="*/ 52930 w 272547"/>
              <a:gd name="connsiteY0" fmla="*/ 1562100 h 1562100"/>
              <a:gd name="connsiteX1" fmla="*/ 176755 w 272547"/>
              <a:gd name="connsiteY1" fmla="*/ 1247775 h 1562100"/>
              <a:gd name="connsiteX2" fmla="*/ 272005 w 272547"/>
              <a:gd name="connsiteY2" fmla="*/ 971550 h 1562100"/>
              <a:gd name="connsiteX3" fmla="*/ 205330 w 272547"/>
              <a:gd name="connsiteY3" fmla="*/ 638175 h 1562100"/>
              <a:gd name="connsiteX4" fmla="*/ 5305 w 272547"/>
              <a:gd name="connsiteY4" fmla="*/ 371475 h 1562100"/>
              <a:gd name="connsiteX5" fmla="*/ 24355 w 272547"/>
              <a:gd name="connsiteY5" fmla="*/ 123825 h 1562100"/>
              <a:gd name="connsiteX6" fmla="*/ 176755 w 272547"/>
              <a:gd name="connsiteY6" fmla="*/ 0 h 156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2547" h="1562100">
                <a:moveTo>
                  <a:pt x="52930" y="1562100"/>
                </a:moveTo>
                <a:cubicBezTo>
                  <a:pt x="85474" y="1482725"/>
                  <a:pt x="140243" y="1346200"/>
                  <a:pt x="176755" y="1247775"/>
                </a:cubicBezTo>
                <a:cubicBezTo>
                  <a:pt x="213267" y="1149350"/>
                  <a:pt x="267243" y="1073150"/>
                  <a:pt x="272005" y="971550"/>
                </a:cubicBezTo>
                <a:cubicBezTo>
                  <a:pt x="276768" y="869950"/>
                  <a:pt x="249780" y="738187"/>
                  <a:pt x="205330" y="638175"/>
                </a:cubicBezTo>
                <a:cubicBezTo>
                  <a:pt x="160880" y="538163"/>
                  <a:pt x="35468" y="457200"/>
                  <a:pt x="5305" y="371475"/>
                </a:cubicBezTo>
                <a:cubicBezTo>
                  <a:pt x="-4220" y="314325"/>
                  <a:pt x="-2633" y="169863"/>
                  <a:pt x="24355" y="123825"/>
                </a:cubicBezTo>
                <a:cubicBezTo>
                  <a:pt x="51343" y="77787"/>
                  <a:pt x="114049" y="38893"/>
                  <a:pt x="176755" y="0"/>
                </a:cubicBezTo>
              </a:path>
            </a:pathLst>
          </a:custGeom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41130F2F-59BA-B0C4-52EF-8E31E1A2CC63}"/>
              </a:ext>
            </a:extLst>
          </p:cNvPr>
          <p:cNvSpPr/>
          <p:nvPr/>
        </p:nvSpPr>
        <p:spPr>
          <a:xfrm>
            <a:off x="11062493" y="2434599"/>
            <a:ext cx="158998" cy="388379"/>
          </a:xfrm>
          <a:custGeom>
            <a:avLst/>
            <a:gdLst>
              <a:gd name="connsiteX0" fmla="*/ 104775 w 104775"/>
              <a:gd name="connsiteY0" fmla="*/ 0 h 266700"/>
              <a:gd name="connsiteX1" fmla="*/ 66675 w 104775"/>
              <a:gd name="connsiteY1" fmla="*/ 190500 h 266700"/>
              <a:gd name="connsiteX2" fmla="*/ 0 w 104775"/>
              <a:gd name="connsiteY2" fmla="*/ 266700 h 266700"/>
              <a:gd name="connsiteX0" fmla="*/ 104775 w 104775"/>
              <a:gd name="connsiteY0" fmla="*/ 0 h 266700"/>
              <a:gd name="connsiteX1" fmla="*/ 85725 w 104775"/>
              <a:gd name="connsiteY1" fmla="*/ 123825 h 266700"/>
              <a:gd name="connsiteX2" fmla="*/ 0 w 104775"/>
              <a:gd name="connsiteY2" fmla="*/ 266700 h 266700"/>
              <a:gd name="connsiteX0" fmla="*/ 104775 w 104775"/>
              <a:gd name="connsiteY0" fmla="*/ 0 h 266700"/>
              <a:gd name="connsiteX1" fmla="*/ 85725 w 104775"/>
              <a:gd name="connsiteY1" fmla="*/ 123825 h 266700"/>
              <a:gd name="connsiteX2" fmla="*/ 0 w 104775"/>
              <a:gd name="connsiteY2" fmla="*/ 266700 h 26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4775" h="266700">
                <a:moveTo>
                  <a:pt x="104775" y="0"/>
                </a:moveTo>
                <a:cubicBezTo>
                  <a:pt x="94456" y="73025"/>
                  <a:pt x="103187" y="79375"/>
                  <a:pt x="85725" y="123825"/>
                </a:cubicBezTo>
                <a:cubicBezTo>
                  <a:pt x="68263" y="168275"/>
                  <a:pt x="43782" y="203170"/>
                  <a:pt x="0" y="266700"/>
                </a:cubicBezTo>
              </a:path>
            </a:pathLst>
          </a:custGeom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1939219-54AB-F0A6-E311-745871568D4E}"/>
              </a:ext>
            </a:extLst>
          </p:cNvPr>
          <p:cNvSpPr txBox="1"/>
          <p:nvPr/>
        </p:nvSpPr>
        <p:spPr>
          <a:xfrm rot="20143465">
            <a:off x="4758122" y="1541062"/>
            <a:ext cx="103693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200" b="1" dirty="0"/>
              <a:t>Link Road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4EE62AB-1AB0-58DB-52C5-66E149607589}"/>
              </a:ext>
            </a:extLst>
          </p:cNvPr>
          <p:cNvSpPr txBox="1"/>
          <p:nvPr/>
        </p:nvSpPr>
        <p:spPr>
          <a:xfrm rot="18975146">
            <a:off x="9822643" y="3695202"/>
            <a:ext cx="955257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200" b="1" dirty="0"/>
              <a:t>The Street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AD67F01-0A0E-873D-9E14-D882E6A0DF15}"/>
              </a:ext>
            </a:extLst>
          </p:cNvPr>
          <p:cNvSpPr txBox="1"/>
          <p:nvPr/>
        </p:nvSpPr>
        <p:spPr>
          <a:xfrm rot="1902097">
            <a:off x="2852359" y="519953"/>
            <a:ext cx="955257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200" b="1" dirty="0"/>
              <a:t>Ham Lane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F65E0CF-C77F-8468-4D6A-6DA5E2D01215}"/>
              </a:ext>
            </a:extLst>
          </p:cNvPr>
          <p:cNvSpPr txBox="1"/>
          <p:nvPr/>
        </p:nvSpPr>
        <p:spPr>
          <a:xfrm rot="16200000">
            <a:off x="5060496" y="281389"/>
            <a:ext cx="1281715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050" b="1" dirty="0"/>
              <a:t>Capstone Road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142270E-5545-CEC4-0240-6F7DA30F3A83}"/>
              </a:ext>
            </a:extLst>
          </p:cNvPr>
          <p:cNvSpPr txBox="1"/>
          <p:nvPr/>
        </p:nvSpPr>
        <p:spPr>
          <a:xfrm rot="20617285">
            <a:off x="1357529" y="5781850"/>
            <a:ext cx="161475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200" b="1" dirty="0"/>
              <a:t>Westfield Sole Road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3A78AFE-BA4A-57BA-83B0-0B1936599DB0}"/>
              </a:ext>
            </a:extLst>
          </p:cNvPr>
          <p:cNvSpPr txBox="1"/>
          <p:nvPr/>
        </p:nvSpPr>
        <p:spPr>
          <a:xfrm rot="16764030">
            <a:off x="4721129" y="5949416"/>
            <a:ext cx="111092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200" b="1" dirty="0"/>
              <a:t>Lidsing Road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3CD3EAE-8D16-DE3B-DC50-5C34E31F81FC}"/>
              </a:ext>
            </a:extLst>
          </p:cNvPr>
          <p:cNvSpPr txBox="1"/>
          <p:nvPr/>
        </p:nvSpPr>
        <p:spPr>
          <a:xfrm rot="17174836">
            <a:off x="5991331" y="641130"/>
            <a:ext cx="1047537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200" b="1" dirty="0"/>
              <a:t>Hempstead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525C71E-4929-1A02-B799-25EF630D928A}"/>
              </a:ext>
            </a:extLst>
          </p:cNvPr>
          <p:cNvSpPr txBox="1"/>
          <p:nvPr/>
        </p:nvSpPr>
        <p:spPr>
          <a:xfrm rot="18600136">
            <a:off x="6481249" y="66220"/>
            <a:ext cx="58220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200" b="1" dirty="0"/>
              <a:t>Road</a:t>
            </a: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5696D108-DD2F-005E-93B6-F6F9854104CC}"/>
              </a:ext>
            </a:extLst>
          </p:cNvPr>
          <p:cNvSpPr/>
          <p:nvPr/>
        </p:nvSpPr>
        <p:spPr>
          <a:xfrm rot="277971">
            <a:off x="11170289" y="2363572"/>
            <a:ext cx="876300" cy="457200"/>
          </a:xfrm>
          <a:custGeom>
            <a:avLst/>
            <a:gdLst>
              <a:gd name="connsiteX0" fmla="*/ 0 w 828675"/>
              <a:gd name="connsiteY0" fmla="*/ 0 h 419100"/>
              <a:gd name="connsiteX1" fmla="*/ 647700 w 828675"/>
              <a:gd name="connsiteY1" fmla="*/ 342900 h 419100"/>
              <a:gd name="connsiteX2" fmla="*/ 828675 w 828675"/>
              <a:gd name="connsiteY2" fmla="*/ 419100 h 419100"/>
              <a:gd name="connsiteX0" fmla="*/ 0 w 771525"/>
              <a:gd name="connsiteY0" fmla="*/ 0 h 378867"/>
              <a:gd name="connsiteX1" fmla="*/ 647700 w 771525"/>
              <a:gd name="connsiteY1" fmla="*/ 342900 h 378867"/>
              <a:gd name="connsiteX2" fmla="*/ 771525 w 771525"/>
              <a:gd name="connsiteY2" fmla="*/ 361950 h 378867"/>
              <a:gd name="connsiteX0" fmla="*/ 0 w 876300"/>
              <a:gd name="connsiteY0" fmla="*/ 0 h 457200"/>
              <a:gd name="connsiteX1" fmla="*/ 647700 w 876300"/>
              <a:gd name="connsiteY1" fmla="*/ 342900 h 457200"/>
              <a:gd name="connsiteX2" fmla="*/ 876300 w 876300"/>
              <a:gd name="connsiteY2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457200">
                <a:moveTo>
                  <a:pt x="0" y="0"/>
                </a:moveTo>
                <a:lnTo>
                  <a:pt x="647700" y="342900"/>
                </a:lnTo>
                <a:cubicBezTo>
                  <a:pt x="785812" y="412750"/>
                  <a:pt x="854868" y="454025"/>
                  <a:pt x="876300" y="457200"/>
                </a:cubicBezTo>
              </a:path>
            </a:pathLst>
          </a:custGeom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TextBox 16">
            <a:extLst>
              <a:ext uri="{FF2B5EF4-FFF2-40B4-BE49-F238E27FC236}">
                <a16:creationId xmlns:a16="http://schemas.microsoft.com/office/drawing/2014/main" id="{DCFA09C5-BD9A-4815-ABB1-2E27FC2A4989}"/>
              </a:ext>
            </a:extLst>
          </p:cNvPr>
          <p:cNvSpPr txBox="1"/>
          <p:nvPr/>
        </p:nvSpPr>
        <p:spPr>
          <a:xfrm>
            <a:off x="8347696" y="52067"/>
            <a:ext cx="1307760" cy="720254"/>
          </a:xfrm>
          <a:prstGeom prst="rect">
            <a:avLst/>
          </a:prstGeom>
          <a:solidFill>
            <a:schemeClr val="lt1"/>
          </a:solidFill>
          <a:ln w="15875" cmpd="sng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00" dirty="0"/>
              <a:t>Walking/ cycling links via Chapel Lane </a:t>
            </a:r>
            <a:r>
              <a:rPr lang="en-GB" sz="1000" baseline="0" dirty="0"/>
              <a:t>to Hempstead Valley</a:t>
            </a:r>
            <a:endParaRPr lang="en-GB" sz="1000" dirty="0"/>
          </a:p>
        </p:txBody>
      </p:sp>
      <p:sp>
        <p:nvSpPr>
          <p:cNvPr id="40" name="TextBox 16">
            <a:extLst>
              <a:ext uri="{FF2B5EF4-FFF2-40B4-BE49-F238E27FC236}">
                <a16:creationId xmlns:a16="http://schemas.microsoft.com/office/drawing/2014/main" id="{C7F4E7DB-FC44-5F6C-29A0-DD0316861422}"/>
              </a:ext>
            </a:extLst>
          </p:cNvPr>
          <p:cNvSpPr txBox="1"/>
          <p:nvPr/>
        </p:nvSpPr>
        <p:spPr>
          <a:xfrm>
            <a:off x="4099828" y="279400"/>
            <a:ext cx="1307760" cy="559686"/>
          </a:xfrm>
          <a:prstGeom prst="rect">
            <a:avLst/>
          </a:prstGeom>
          <a:solidFill>
            <a:schemeClr val="lt1"/>
          </a:solidFill>
          <a:ln w="15875" cmpd="sng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00" dirty="0"/>
              <a:t>Walking links to Capstone</a:t>
            </a:r>
            <a:r>
              <a:rPr lang="en-GB" sz="1000" baseline="0" dirty="0"/>
              <a:t> Country Park</a:t>
            </a:r>
            <a:endParaRPr lang="en-GB" sz="1000" dirty="0"/>
          </a:p>
        </p:txBody>
      </p:sp>
      <p:sp>
        <p:nvSpPr>
          <p:cNvPr id="41" name="TextBox 16">
            <a:extLst>
              <a:ext uri="{FF2B5EF4-FFF2-40B4-BE49-F238E27FC236}">
                <a16:creationId xmlns:a16="http://schemas.microsoft.com/office/drawing/2014/main" id="{3885A4E2-2789-C92E-83D4-5E118EFDBA2B}"/>
              </a:ext>
            </a:extLst>
          </p:cNvPr>
          <p:cNvSpPr txBox="1"/>
          <p:nvPr/>
        </p:nvSpPr>
        <p:spPr>
          <a:xfrm>
            <a:off x="1022597" y="3072081"/>
            <a:ext cx="1307760" cy="559686"/>
          </a:xfrm>
          <a:prstGeom prst="rect">
            <a:avLst/>
          </a:prstGeom>
          <a:solidFill>
            <a:schemeClr val="lt1"/>
          </a:solidFill>
          <a:ln w="15875" cmpd="sng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00" dirty="0"/>
              <a:t>Walking/ cycling links to Lordswood and Walderslade</a:t>
            </a:r>
          </a:p>
        </p:txBody>
      </p:sp>
      <p:sp>
        <p:nvSpPr>
          <p:cNvPr id="42" name="TextBox 17">
            <a:extLst>
              <a:ext uri="{FF2B5EF4-FFF2-40B4-BE49-F238E27FC236}">
                <a16:creationId xmlns:a16="http://schemas.microsoft.com/office/drawing/2014/main" id="{36364718-E40A-4181-60FB-3B45E2BD1010}"/>
              </a:ext>
            </a:extLst>
          </p:cNvPr>
          <p:cNvSpPr txBox="1"/>
          <p:nvPr/>
        </p:nvSpPr>
        <p:spPr>
          <a:xfrm>
            <a:off x="2639077" y="1036971"/>
            <a:ext cx="1758105" cy="396776"/>
          </a:xfrm>
          <a:prstGeom prst="rect">
            <a:avLst/>
          </a:prstGeom>
          <a:solidFill>
            <a:srgbClr val="FFFFFF">
              <a:alpha val="50196"/>
            </a:srgbClr>
          </a:solidFill>
          <a:ln w="15875" cmpd="sng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00" dirty="0"/>
              <a:t>Walking/ cycling  routes enhanced across the area </a:t>
            </a:r>
          </a:p>
        </p:txBody>
      </p:sp>
      <p:sp>
        <p:nvSpPr>
          <p:cNvPr id="44" name="TextBox 17">
            <a:extLst>
              <a:ext uri="{FF2B5EF4-FFF2-40B4-BE49-F238E27FC236}">
                <a16:creationId xmlns:a16="http://schemas.microsoft.com/office/drawing/2014/main" id="{1B6C5793-0410-D8D1-5A20-FBCA95D824B7}"/>
              </a:ext>
            </a:extLst>
          </p:cNvPr>
          <p:cNvSpPr txBox="1"/>
          <p:nvPr/>
        </p:nvSpPr>
        <p:spPr>
          <a:xfrm>
            <a:off x="6843190" y="2990431"/>
            <a:ext cx="762832" cy="402602"/>
          </a:xfrm>
          <a:prstGeom prst="rect">
            <a:avLst/>
          </a:prstGeom>
          <a:solidFill>
            <a:schemeClr val="lt1"/>
          </a:solidFill>
          <a:ln w="15875" cmpd="sng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00" dirty="0"/>
              <a:t>Local Centre</a:t>
            </a:r>
          </a:p>
        </p:txBody>
      </p:sp>
      <p:sp>
        <p:nvSpPr>
          <p:cNvPr id="45" name="TextBox 14">
            <a:extLst>
              <a:ext uri="{FF2B5EF4-FFF2-40B4-BE49-F238E27FC236}">
                <a16:creationId xmlns:a16="http://schemas.microsoft.com/office/drawing/2014/main" id="{C962B78E-1237-F804-CD01-3C42F5EE2154}"/>
              </a:ext>
            </a:extLst>
          </p:cNvPr>
          <p:cNvSpPr txBox="1"/>
          <p:nvPr/>
        </p:nvSpPr>
        <p:spPr>
          <a:xfrm>
            <a:off x="8347696" y="4533944"/>
            <a:ext cx="997725" cy="591151"/>
          </a:xfrm>
          <a:prstGeom prst="rect">
            <a:avLst/>
          </a:prstGeom>
          <a:solidFill>
            <a:schemeClr val="lt1"/>
          </a:solidFill>
          <a:ln w="15875" cmpd="sng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00" baseline="0" dirty="0"/>
              <a:t>Pedestrian/ cyclist </a:t>
            </a:r>
            <a:r>
              <a:rPr lang="en-GB" sz="1000" dirty="0"/>
              <a:t>priority opportunities </a:t>
            </a:r>
            <a:endParaRPr lang="en-GB" sz="1000" baseline="0" dirty="0"/>
          </a:p>
          <a:p>
            <a:endParaRPr lang="en-GB" sz="1100" dirty="0"/>
          </a:p>
        </p:txBody>
      </p:sp>
      <p:sp>
        <p:nvSpPr>
          <p:cNvPr id="47" name="TextBox 15">
            <a:extLst>
              <a:ext uri="{FF2B5EF4-FFF2-40B4-BE49-F238E27FC236}">
                <a16:creationId xmlns:a16="http://schemas.microsoft.com/office/drawing/2014/main" id="{B92E7061-9537-B216-C21D-A35D07FAD13C}"/>
              </a:ext>
            </a:extLst>
          </p:cNvPr>
          <p:cNvSpPr txBox="1"/>
          <p:nvPr/>
        </p:nvSpPr>
        <p:spPr>
          <a:xfrm>
            <a:off x="4288511" y="2951470"/>
            <a:ext cx="1377601" cy="256807"/>
          </a:xfrm>
          <a:prstGeom prst="rect">
            <a:avLst/>
          </a:prstGeom>
          <a:solidFill>
            <a:schemeClr val="lt1"/>
          </a:solidFill>
          <a:ln w="15875" cmpd="sng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00" dirty="0" err="1"/>
              <a:t>Lidsing</a:t>
            </a:r>
            <a:r>
              <a:rPr lang="en-GB" sz="1000" dirty="0"/>
              <a:t> Development</a:t>
            </a:r>
            <a:endParaRPr lang="en-GB" sz="1100" dirty="0"/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A9CE9515-77AC-4BF2-44DB-E28AE64FA075}"/>
              </a:ext>
            </a:extLst>
          </p:cNvPr>
          <p:cNvSpPr/>
          <p:nvPr/>
        </p:nvSpPr>
        <p:spPr>
          <a:xfrm>
            <a:off x="1757367" y="1289076"/>
            <a:ext cx="1247775" cy="1609725"/>
          </a:xfrm>
          <a:custGeom>
            <a:avLst/>
            <a:gdLst>
              <a:gd name="connsiteX0" fmla="*/ 1247775 w 1247775"/>
              <a:gd name="connsiteY0" fmla="*/ 1609725 h 1609725"/>
              <a:gd name="connsiteX1" fmla="*/ 1085850 w 1247775"/>
              <a:gd name="connsiteY1" fmla="*/ 1485900 h 1609725"/>
              <a:gd name="connsiteX2" fmla="*/ 952500 w 1247775"/>
              <a:gd name="connsiteY2" fmla="*/ 1190625 h 1609725"/>
              <a:gd name="connsiteX3" fmla="*/ 723900 w 1247775"/>
              <a:gd name="connsiteY3" fmla="*/ 742950 h 1609725"/>
              <a:gd name="connsiteX4" fmla="*/ 352425 w 1247775"/>
              <a:gd name="connsiteY4" fmla="*/ 257175 h 1609725"/>
              <a:gd name="connsiteX5" fmla="*/ 0 w 1247775"/>
              <a:gd name="connsiteY5" fmla="*/ 0 h 1609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47775" h="1609725">
                <a:moveTo>
                  <a:pt x="1247775" y="1609725"/>
                </a:moveTo>
                <a:cubicBezTo>
                  <a:pt x="1191418" y="1582737"/>
                  <a:pt x="1135062" y="1555750"/>
                  <a:pt x="1085850" y="1485900"/>
                </a:cubicBezTo>
                <a:cubicBezTo>
                  <a:pt x="1036638" y="1416050"/>
                  <a:pt x="1012825" y="1314450"/>
                  <a:pt x="952500" y="1190625"/>
                </a:cubicBezTo>
                <a:cubicBezTo>
                  <a:pt x="892175" y="1066800"/>
                  <a:pt x="823912" y="898525"/>
                  <a:pt x="723900" y="742950"/>
                </a:cubicBezTo>
                <a:cubicBezTo>
                  <a:pt x="623888" y="587375"/>
                  <a:pt x="473075" y="381000"/>
                  <a:pt x="352425" y="257175"/>
                </a:cubicBezTo>
                <a:cubicBezTo>
                  <a:pt x="231775" y="133350"/>
                  <a:pt x="115887" y="66675"/>
                  <a:pt x="0" y="0"/>
                </a:cubicBezTo>
              </a:path>
            </a:pathLst>
          </a:custGeom>
          <a:ln w="57150" cap="flat" cmpd="sng" algn="ctr">
            <a:solidFill>
              <a:schemeClr val="accent1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FE953AB4-F4B6-6FD7-3740-B88F21B712C3}"/>
              </a:ext>
            </a:extLst>
          </p:cNvPr>
          <p:cNvSpPr/>
          <p:nvPr/>
        </p:nvSpPr>
        <p:spPr>
          <a:xfrm>
            <a:off x="2571750" y="-1"/>
            <a:ext cx="3114675" cy="1076325"/>
          </a:xfrm>
          <a:custGeom>
            <a:avLst/>
            <a:gdLst>
              <a:gd name="connsiteX0" fmla="*/ 0 w 2171700"/>
              <a:gd name="connsiteY0" fmla="*/ 0 h 2124075"/>
              <a:gd name="connsiteX1" fmla="*/ 409575 w 2171700"/>
              <a:gd name="connsiteY1" fmla="*/ 257175 h 2124075"/>
              <a:gd name="connsiteX2" fmla="*/ 828675 w 2171700"/>
              <a:gd name="connsiteY2" fmla="*/ 628650 h 2124075"/>
              <a:gd name="connsiteX3" fmla="*/ 1600200 w 2171700"/>
              <a:gd name="connsiteY3" fmla="*/ 1466850 h 2124075"/>
              <a:gd name="connsiteX4" fmla="*/ 2171700 w 2171700"/>
              <a:gd name="connsiteY4" fmla="*/ 2124075 h 2124075"/>
              <a:gd name="connsiteX0" fmla="*/ 0 w 2171700"/>
              <a:gd name="connsiteY0" fmla="*/ 0 h 2124075"/>
              <a:gd name="connsiteX1" fmla="*/ 409575 w 2171700"/>
              <a:gd name="connsiteY1" fmla="*/ 257175 h 2124075"/>
              <a:gd name="connsiteX2" fmla="*/ 828675 w 2171700"/>
              <a:gd name="connsiteY2" fmla="*/ 628650 h 2124075"/>
              <a:gd name="connsiteX3" fmla="*/ 1733550 w 2171700"/>
              <a:gd name="connsiteY3" fmla="*/ 1123950 h 2124075"/>
              <a:gd name="connsiteX4" fmla="*/ 2171700 w 2171700"/>
              <a:gd name="connsiteY4" fmla="*/ 2124075 h 2124075"/>
              <a:gd name="connsiteX0" fmla="*/ 0 w 2171700"/>
              <a:gd name="connsiteY0" fmla="*/ 0 h 2124075"/>
              <a:gd name="connsiteX1" fmla="*/ 409575 w 2171700"/>
              <a:gd name="connsiteY1" fmla="*/ 257175 h 2124075"/>
              <a:gd name="connsiteX2" fmla="*/ 828675 w 2171700"/>
              <a:gd name="connsiteY2" fmla="*/ 628650 h 2124075"/>
              <a:gd name="connsiteX3" fmla="*/ 1733550 w 2171700"/>
              <a:gd name="connsiteY3" fmla="*/ 1123950 h 2124075"/>
              <a:gd name="connsiteX4" fmla="*/ 2171700 w 2171700"/>
              <a:gd name="connsiteY4" fmla="*/ 2124075 h 2124075"/>
              <a:gd name="connsiteX0" fmla="*/ 0 w 2171700"/>
              <a:gd name="connsiteY0" fmla="*/ 0 h 2124075"/>
              <a:gd name="connsiteX1" fmla="*/ 409575 w 2171700"/>
              <a:gd name="connsiteY1" fmla="*/ 257175 h 2124075"/>
              <a:gd name="connsiteX2" fmla="*/ 828675 w 2171700"/>
              <a:gd name="connsiteY2" fmla="*/ 628650 h 2124075"/>
              <a:gd name="connsiteX3" fmla="*/ 1733550 w 2171700"/>
              <a:gd name="connsiteY3" fmla="*/ 1123950 h 2124075"/>
              <a:gd name="connsiteX4" fmla="*/ 2171700 w 2171700"/>
              <a:gd name="connsiteY4" fmla="*/ 2124075 h 2124075"/>
              <a:gd name="connsiteX0" fmla="*/ 0 w 2171700"/>
              <a:gd name="connsiteY0" fmla="*/ 0 h 2124075"/>
              <a:gd name="connsiteX1" fmla="*/ 409575 w 2171700"/>
              <a:gd name="connsiteY1" fmla="*/ 257175 h 2124075"/>
              <a:gd name="connsiteX2" fmla="*/ 828675 w 2171700"/>
              <a:gd name="connsiteY2" fmla="*/ 628650 h 2124075"/>
              <a:gd name="connsiteX3" fmla="*/ 1800225 w 2171700"/>
              <a:gd name="connsiteY3" fmla="*/ 942975 h 2124075"/>
              <a:gd name="connsiteX4" fmla="*/ 2171700 w 2171700"/>
              <a:gd name="connsiteY4" fmla="*/ 2124075 h 2124075"/>
              <a:gd name="connsiteX0" fmla="*/ 0 w 3086100"/>
              <a:gd name="connsiteY0" fmla="*/ 0 h 1123950"/>
              <a:gd name="connsiteX1" fmla="*/ 409575 w 3086100"/>
              <a:gd name="connsiteY1" fmla="*/ 257175 h 1123950"/>
              <a:gd name="connsiteX2" fmla="*/ 828675 w 3086100"/>
              <a:gd name="connsiteY2" fmla="*/ 628650 h 1123950"/>
              <a:gd name="connsiteX3" fmla="*/ 1800225 w 3086100"/>
              <a:gd name="connsiteY3" fmla="*/ 942975 h 1123950"/>
              <a:gd name="connsiteX4" fmla="*/ 3086100 w 3086100"/>
              <a:gd name="connsiteY4" fmla="*/ 1123950 h 1123950"/>
              <a:gd name="connsiteX0" fmla="*/ 0 w 3086100"/>
              <a:gd name="connsiteY0" fmla="*/ 0 h 1123950"/>
              <a:gd name="connsiteX1" fmla="*/ 409575 w 3086100"/>
              <a:gd name="connsiteY1" fmla="*/ 257175 h 1123950"/>
              <a:gd name="connsiteX2" fmla="*/ 828675 w 3086100"/>
              <a:gd name="connsiteY2" fmla="*/ 628650 h 1123950"/>
              <a:gd name="connsiteX3" fmla="*/ 1800225 w 3086100"/>
              <a:gd name="connsiteY3" fmla="*/ 942975 h 1123950"/>
              <a:gd name="connsiteX4" fmla="*/ 3086100 w 3086100"/>
              <a:gd name="connsiteY4" fmla="*/ 1123950 h 1123950"/>
              <a:gd name="connsiteX0" fmla="*/ 0 w 3114675"/>
              <a:gd name="connsiteY0" fmla="*/ 0 h 1076325"/>
              <a:gd name="connsiteX1" fmla="*/ 409575 w 3114675"/>
              <a:gd name="connsiteY1" fmla="*/ 257175 h 1076325"/>
              <a:gd name="connsiteX2" fmla="*/ 828675 w 3114675"/>
              <a:gd name="connsiteY2" fmla="*/ 628650 h 1076325"/>
              <a:gd name="connsiteX3" fmla="*/ 1800225 w 3114675"/>
              <a:gd name="connsiteY3" fmla="*/ 942975 h 1076325"/>
              <a:gd name="connsiteX4" fmla="*/ 3114675 w 3114675"/>
              <a:gd name="connsiteY4" fmla="*/ 1076325 h 1076325"/>
              <a:gd name="connsiteX0" fmla="*/ 0 w 3114675"/>
              <a:gd name="connsiteY0" fmla="*/ 0 h 1076325"/>
              <a:gd name="connsiteX1" fmla="*/ 409575 w 3114675"/>
              <a:gd name="connsiteY1" fmla="*/ 257175 h 1076325"/>
              <a:gd name="connsiteX2" fmla="*/ 828675 w 3114675"/>
              <a:gd name="connsiteY2" fmla="*/ 628650 h 1076325"/>
              <a:gd name="connsiteX3" fmla="*/ 1800225 w 3114675"/>
              <a:gd name="connsiteY3" fmla="*/ 942975 h 1076325"/>
              <a:gd name="connsiteX4" fmla="*/ 3114675 w 3114675"/>
              <a:gd name="connsiteY4" fmla="*/ 1076325 h 1076325"/>
              <a:gd name="connsiteX0" fmla="*/ 0 w 3114675"/>
              <a:gd name="connsiteY0" fmla="*/ 0 h 1076325"/>
              <a:gd name="connsiteX1" fmla="*/ 409575 w 3114675"/>
              <a:gd name="connsiteY1" fmla="*/ 257175 h 1076325"/>
              <a:gd name="connsiteX2" fmla="*/ 942975 w 3114675"/>
              <a:gd name="connsiteY2" fmla="*/ 647700 h 1076325"/>
              <a:gd name="connsiteX3" fmla="*/ 1800225 w 3114675"/>
              <a:gd name="connsiteY3" fmla="*/ 942975 h 1076325"/>
              <a:gd name="connsiteX4" fmla="*/ 3114675 w 3114675"/>
              <a:gd name="connsiteY4" fmla="*/ 1076325 h 1076325"/>
              <a:gd name="connsiteX0" fmla="*/ 0 w 3114675"/>
              <a:gd name="connsiteY0" fmla="*/ 0 h 1076325"/>
              <a:gd name="connsiteX1" fmla="*/ 409575 w 3114675"/>
              <a:gd name="connsiteY1" fmla="*/ 257175 h 1076325"/>
              <a:gd name="connsiteX2" fmla="*/ 904875 w 3114675"/>
              <a:gd name="connsiteY2" fmla="*/ 714375 h 1076325"/>
              <a:gd name="connsiteX3" fmla="*/ 1800225 w 3114675"/>
              <a:gd name="connsiteY3" fmla="*/ 942975 h 1076325"/>
              <a:gd name="connsiteX4" fmla="*/ 3114675 w 3114675"/>
              <a:gd name="connsiteY4" fmla="*/ 1076325 h 1076325"/>
              <a:gd name="connsiteX0" fmla="*/ 0 w 3114675"/>
              <a:gd name="connsiteY0" fmla="*/ 0 h 1076325"/>
              <a:gd name="connsiteX1" fmla="*/ 409575 w 3114675"/>
              <a:gd name="connsiteY1" fmla="*/ 257175 h 1076325"/>
              <a:gd name="connsiteX2" fmla="*/ 904875 w 3114675"/>
              <a:gd name="connsiteY2" fmla="*/ 714375 h 1076325"/>
              <a:gd name="connsiteX3" fmla="*/ 1800225 w 3114675"/>
              <a:gd name="connsiteY3" fmla="*/ 942975 h 1076325"/>
              <a:gd name="connsiteX4" fmla="*/ 3114675 w 3114675"/>
              <a:gd name="connsiteY4" fmla="*/ 1076325 h 1076325"/>
              <a:gd name="connsiteX0" fmla="*/ 0 w 3114675"/>
              <a:gd name="connsiteY0" fmla="*/ 0 h 1076325"/>
              <a:gd name="connsiteX1" fmla="*/ 409575 w 3114675"/>
              <a:gd name="connsiteY1" fmla="*/ 257175 h 1076325"/>
              <a:gd name="connsiteX2" fmla="*/ 904875 w 3114675"/>
              <a:gd name="connsiteY2" fmla="*/ 714375 h 1076325"/>
              <a:gd name="connsiteX3" fmla="*/ 1800225 w 3114675"/>
              <a:gd name="connsiteY3" fmla="*/ 942975 h 1076325"/>
              <a:gd name="connsiteX4" fmla="*/ 3114675 w 3114675"/>
              <a:gd name="connsiteY4" fmla="*/ 1076325 h 1076325"/>
              <a:gd name="connsiteX0" fmla="*/ 0 w 3114675"/>
              <a:gd name="connsiteY0" fmla="*/ 0 h 1076325"/>
              <a:gd name="connsiteX1" fmla="*/ 409575 w 3114675"/>
              <a:gd name="connsiteY1" fmla="*/ 257175 h 1076325"/>
              <a:gd name="connsiteX2" fmla="*/ 942975 w 3114675"/>
              <a:gd name="connsiteY2" fmla="*/ 657225 h 1076325"/>
              <a:gd name="connsiteX3" fmla="*/ 1800225 w 3114675"/>
              <a:gd name="connsiteY3" fmla="*/ 942975 h 1076325"/>
              <a:gd name="connsiteX4" fmla="*/ 3114675 w 3114675"/>
              <a:gd name="connsiteY4" fmla="*/ 1076325 h 1076325"/>
              <a:gd name="connsiteX0" fmla="*/ 0 w 3114675"/>
              <a:gd name="connsiteY0" fmla="*/ 0 h 1076325"/>
              <a:gd name="connsiteX1" fmla="*/ 409575 w 3114675"/>
              <a:gd name="connsiteY1" fmla="*/ 257175 h 1076325"/>
              <a:gd name="connsiteX2" fmla="*/ 942975 w 3114675"/>
              <a:gd name="connsiteY2" fmla="*/ 657225 h 1076325"/>
              <a:gd name="connsiteX3" fmla="*/ 1800225 w 3114675"/>
              <a:gd name="connsiteY3" fmla="*/ 942975 h 1076325"/>
              <a:gd name="connsiteX4" fmla="*/ 3114675 w 3114675"/>
              <a:gd name="connsiteY4" fmla="*/ 1076325 h 107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4675" h="1076325">
                <a:moveTo>
                  <a:pt x="0" y="0"/>
                </a:moveTo>
                <a:cubicBezTo>
                  <a:pt x="135731" y="76200"/>
                  <a:pt x="252413" y="147638"/>
                  <a:pt x="409575" y="257175"/>
                </a:cubicBezTo>
                <a:cubicBezTo>
                  <a:pt x="566737" y="366712"/>
                  <a:pt x="549275" y="400050"/>
                  <a:pt x="942975" y="657225"/>
                </a:cubicBezTo>
                <a:cubicBezTo>
                  <a:pt x="1336675" y="914400"/>
                  <a:pt x="1404938" y="931863"/>
                  <a:pt x="1800225" y="942975"/>
                </a:cubicBezTo>
                <a:cubicBezTo>
                  <a:pt x="2157413" y="925513"/>
                  <a:pt x="2626519" y="996156"/>
                  <a:pt x="3114675" y="1076325"/>
                </a:cubicBezTo>
              </a:path>
            </a:pathLst>
          </a:custGeom>
          <a:ln w="57150" cap="flat" cmpd="sng" algn="ctr">
            <a:solidFill>
              <a:schemeClr val="accent1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347B44-2F37-3407-01FD-032B8D58E56A}"/>
              </a:ext>
            </a:extLst>
          </p:cNvPr>
          <p:cNvSpPr txBox="1"/>
          <p:nvPr/>
        </p:nvSpPr>
        <p:spPr>
          <a:xfrm rot="16200000">
            <a:off x="-3246802" y="3244334"/>
            <a:ext cx="6858000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Option 2 – The Street Traffic Closure</a:t>
            </a: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E45F5A06-BB9A-B69E-780D-5DFBF1408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2454" y="5062429"/>
            <a:ext cx="2581275" cy="1714500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15">
            <a:extLst>
              <a:ext uri="{FF2B5EF4-FFF2-40B4-BE49-F238E27FC236}">
                <a16:creationId xmlns:a16="http://schemas.microsoft.com/office/drawing/2014/main" id="{E3BA0A1D-FA9E-B2C7-56FF-7B8364D644FF}"/>
              </a:ext>
            </a:extLst>
          </p:cNvPr>
          <p:cNvSpPr txBox="1"/>
          <p:nvPr/>
        </p:nvSpPr>
        <p:spPr>
          <a:xfrm>
            <a:off x="10083911" y="5103411"/>
            <a:ext cx="1939328" cy="395148"/>
          </a:xfrm>
          <a:prstGeom prst="rect">
            <a:avLst/>
          </a:prstGeom>
          <a:solidFill>
            <a:schemeClr val="lt1"/>
          </a:solidFill>
          <a:ln w="15875" cmpd="sng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/>
              <a:t>Any traffic closures would allow walking, cycling, buses, 999</a:t>
            </a:r>
            <a:endParaRPr lang="en-GB" sz="1100" dirty="0"/>
          </a:p>
        </p:txBody>
      </p:sp>
      <p:sp>
        <p:nvSpPr>
          <p:cNvPr id="5" name="TextBox 13">
            <a:extLst>
              <a:ext uri="{FF2B5EF4-FFF2-40B4-BE49-F238E27FC236}">
                <a16:creationId xmlns:a16="http://schemas.microsoft.com/office/drawing/2014/main" id="{47EE1250-1F12-D9AD-8583-AA826DF9B6D8}"/>
              </a:ext>
            </a:extLst>
          </p:cNvPr>
          <p:cNvSpPr txBox="1"/>
          <p:nvPr/>
        </p:nvSpPr>
        <p:spPr>
          <a:xfrm>
            <a:off x="10866819" y="3589636"/>
            <a:ext cx="1144359" cy="704323"/>
          </a:xfrm>
          <a:prstGeom prst="rect">
            <a:avLst/>
          </a:prstGeom>
          <a:solidFill>
            <a:schemeClr val="lt1"/>
          </a:solidFill>
          <a:ln w="15875" cmpd="sng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00" baseline="0" dirty="0"/>
              <a:t>The Stree</a:t>
            </a:r>
            <a:r>
              <a:rPr lang="en-GB" sz="1000" dirty="0"/>
              <a:t>t – </a:t>
            </a:r>
          </a:p>
          <a:p>
            <a:pPr algn="ctr"/>
            <a:r>
              <a:rPr lang="en-GB" sz="1000" dirty="0"/>
              <a:t>traffic closure (north of Kemsley Street Road)</a:t>
            </a:r>
            <a:endParaRPr lang="en-GB" sz="1000" baseline="0" dirty="0"/>
          </a:p>
          <a:p>
            <a:endParaRPr lang="en-GB" sz="1100" dirty="0"/>
          </a:p>
        </p:txBody>
      </p:sp>
      <p:sp>
        <p:nvSpPr>
          <p:cNvPr id="8" name="Multiplication Sign 7">
            <a:extLst>
              <a:ext uri="{FF2B5EF4-FFF2-40B4-BE49-F238E27FC236}">
                <a16:creationId xmlns:a16="http://schemas.microsoft.com/office/drawing/2014/main" id="{3CB4C586-FD71-64C5-88F4-DEE747CE776F}"/>
              </a:ext>
            </a:extLst>
          </p:cNvPr>
          <p:cNvSpPr/>
          <p:nvPr/>
        </p:nvSpPr>
        <p:spPr>
          <a:xfrm>
            <a:off x="11074769" y="2702621"/>
            <a:ext cx="369334" cy="297143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0A487DA-8914-A549-FE12-1E3C624DB7ED}"/>
              </a:ext>
            </a:extLst>
          </p:cNvPr>
          <p:cNvCxnSpPr>
            <a:cxnSpLocks/>
            <a:stCxn id="5" idx="0"/>
          </p:cNvCxnSpPr>
          <p:nvPr/>
        </p:nvCxnSpPr>
        <p:spPr>
          <a:xfrm flipH="1" flipV="1">
            <a:off x="11329306" y="2962333"/>
            <a:ext cx="109693" cy="62730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B4C8920-D894-3937-628C-053CAADEB771}"/>
              </a:ext>
            </a:extLst>
          </p:cNvPr>
          <p:cNvSpPr txBox="1"/>
          <p:nvPr/>
        </p:nvSpPr>
        <p:spPr>
          <a:xfrm rot="18303405">
            <a:off x="7758431" y="5611188"/>
            <a:ext cx="145205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200" b="1" dirty="0"/>
              <a:t>Dunn Street Road</a:t>
            </a:r>
          </a:p>
        </p:txBody>
      </p:sp>
      <p:sp>
        <p:nvSpPr>
          <p:cNvPr id="18" name="TextBox 24">
            <a:extLst>
              <a:ext uri="{FF2B5EF4-FFF2-40B4-BE49-F238E27FC236}">
                <a16:creationId xmlns:a16="http://schemas.microsoft.com/office/drawing/2014/main" id="{153E46A9-A463-C02A-1992-209B3BEF7421}"/>
              </a:ext>
            </a:extLst>
          </p:cNvPr>
          <p:cNvSpPr txBox="1"/>
          <p:nvPr/>
        </p:nvSpPr>
        <p:spPr>
          <a:xfrm>
            <a:off x="465618" y="202888"/>
            <a:ext cx="1771650" cy="559686"/>
          </a:xfrm>
          <a:prstGeom prst="rect">
            <a:avLst/>
          </a:prstGeom>
          <a:solidFill>
            <a:schemeClr val="lt1"/>
          </a:solidFill>
          <a:ln w="15875" cmpd="sng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00" dirty="0"/>
              <a:t>Link Road into Lordswood and Chatham, including orbital bus route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03C581-E22E-4118-4EC5-218C78047372}"/>
              </a:ext>
            </a:extLst>
          </p:cNvPr>
          <p:cNvSpPr txBox="1"/>
          <p:nvPr/>
        </p:nvSpPr>
        <p:spPr>
          <a:xfrm>
            <a:off x="553828" y="2018970"/>
            <a:ext cx="1307761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FC000"/>
                </a:solidFill>
              </a:rPr>
              <a:t>Lordswood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4DC4CE-8044-AFCD-DED4-C875DDC72B02}"/>
              </a:ext>
            </a:extLst>
          </p:cNvPr>
          <p:cNvSpPr txBox="1"/>
          <p:nvPr/>
        </p:nvSpPr>
        <p:spPr>
          <a:xfrm>
            <a:off x="9939986" y="181088"/>
            <a:ext cx="1348078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FC000"/>
                </a:solidFill>
              </a:rPr>
              <a:t>Hempstead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4881981-F548-0988-B69C-FC2A509EA2D0}"/>
              </a:ext>
            </a:extLst>
          </p:cNvPr>
          <p:cNvSpPr txBox="1"/>
          <p:nvPr/>
        </p:nvSpPr>
        <p:spPr>
          <a:xfrm>
            <a:off x="9405332" y="3162069"/>
            <a:ext cx="1177388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FC000"/>
                </a:solidFill>
              </a:rPr>
              <a:t>Bredhurst</a:t>
            </a:r>
          </a:p>
        </p:txBody>
      </p:sp>
      <p:sp>
        <p:nvSpPr>
          <p:cNvPr id="25" name="TextBox 15">
            <a:extLst>
              <a:ext uri="{FF2B5EF4-FFF2-40B4-BE49-F238E27FC236}">
                <a16:creationId xmlns:a16="http://schemas.microsoft.com/office/drawing/2014/main" id="{8CC47597-CAA4-06CD-4598-178DBE542E56}"/>
              </a:ext>
            </a:extLst>
          </p:cNvPr>
          <p:cNvSpPr txBox="1"/>
          <p:nvPr/>
        </p:nvSpPr>
        <p:spPr>
          <a:xfrm>
            <a:off x="2970781" y="4508001"/>
            <a:ext cx="2280600" cy="588447"/>
          </a:xfrm>
          <a:prstGeom prst="rect">
            <a:avLst/>
          </a:prstGeom>
          <a:solidFill>
            <a:schemeClr val="lt1"/>
          </a:solidFill>
          <a:ln w="15875" cmpd="sng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00" baseline="0" dirty="0"/>
              <a:t>Lidsing Road to remain a through route but suitably designed so as not to encourage additional traffic</a:t>
            </a:r>
          </a:p>
          <a:p>
            <a:endParaRPr lang="en-GB" sz="1100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9EE3DDE2-6E07-1F28-BD56-D7F5ABC3E9B8}"/>
              </a:ext>
            </a:extLst>
          </p:cNvPr>
          <p:cNvSpPr/>
          <p:nvPr/>
        </p:nvSpPr>
        <p:spPr>
          <a:xfrm>
            <a:off x="3043087" y="1634245"/>
            <a:ext cx="9148913" cy="1445629"/>
          </a:xfrm>
          <a:custGeom>
            <a:avLst/>
            <a:gdLst>
              <a:gd name="connsiteX0" fmla="*/ 0 w 9610725"/>
              <a:gd name="connsiteY0" fmla="*/ 0 h 1613142"/>
              <a:gd name="connsiteX1" fmla="*/ 371475 w 9610725"/>
              <a:gd name="connsiteY1" fmla="*/ 133350 h 1613142"/>
              <a:gd name="connsiteX2" fmla="*/ 723900 w 9610725"/>
              <a:gd name="connsiteY2" fmla="*/ 390525 h 1613142"/>
              <a:gd name="connsiteX3" fmla="*/ 942975 w 9610725"/>
              <a:gd name="connsiteY3" fmla="*/ 561975 h 1613142"/>
              <a:gd name="connsiteX4" fmla="*/ 1114425 w 9610725"/>
              <a:gd name="connsiteY4" fmla="*/ 581025 h 1613142"/>
              <a:gd name="connsiteX5" fmla="*/ 1200150 w 9610725"/>
              <a:gd name="connsiteY5" fmla="*/ 952500 h 1613142"/>
              <a:gd name="connsiteX6" fmla="*/ 1409700 w 9610725"/>
              <a:gd name="connsiteY6" fmla="*/ 1428750 h 1613142"/>
              <a:gd name="connsiteX7" fmla="*/ 1733550 w 9610725"/>
              <a:gd name="connsiteY7" fmla="*/ 1609725 h 1613142"/>
              <a:gd name="connsiteX8" fmla="*/ 2209800 w 9610725"/>
              <a:gd name="connsiteY8" fmla="*/ 1524000 h 1613142"/>
              <a:gd name="connsiteX9" fmla="*/ 2619375 w 9610725"/>
              <a:gd name="connsiteY9" fmla="*/ 1247775 h 1613142"/>
              <a:gd name="connsiteX10" fmla="*/ 3028950 w 9610725"/>
              <a:gd name="connsiteY10" fmla="*/ 838200 h 1613142"/>
              <a:gd name="connsiteX11" fmla="*/ 3514725 w 9610725"/>
              <a:gd name="connsiteY11" fmla="*/ 542925 h 1613142"/>
              <a:gd name="connsiteX12" fmla="*/ 4029075 w 9610725"/>
              <a:gd name="connsiteY12" fmla="*/ 419100 h 1613142"/>
              <a:gd name="connsiteX13" fmla="*/ 4695825 w 9610725"/>
              <a:gd name="connsiteY13" fmla="*/ 485775 h 1613142"/>
              <a:gd name="connsiteX14" fmla="*/ 5476875 w 9610725"/>
              <a:gd name="connsiteY14" fmla="*/ 733425 h 1613142"/>
              <a:gd name="connsiteX15" fmla="*/ 6210300 w 9610725"/>
              <a:gd name="connsiteY15" fmla="*/ 990600 h 1613142"/>
              <a:gd name="connsiteX16" fmla="*/ 6600825 w 9610725"/>
              <a:gd name="connsiteY16" fmla="*/ 1009650 h 1613142"/>
              <a:gd name="connsiteX17" fmla="*/ 7419975 w 9610725"/>
              <a:gd name="connsiteY17" fmla="*/ 762000 h 1613142"/>
              <a:gd name="connsiteX18" fmla="*/ 7981950 w 9610725"/>
              <a:gd name="connsiteY18" fmla="*/ 676275 h 1613142"/>
              <a:gd name="connsiteX19" fmla="*/ 8467725 w 9610725"/>
              <a:gd name="connsiteY19" fmla="*/ 676275 h 1613142"/>
              <a:gd name="connsiteX20" fmla="*/ 8867775 w 9610725"/>
              <a:gd name="connsiteY20" fmla="*/ 847725 h 1613142"/>
              <a:gd name="connsiteX21" fmla="*/ 9610725 w 9610725"/>
              <a:gd name="connsiteY21" fmla="*/ 1257300 h 1613142"/>
              <a:gd name="connsiteX0" fmla="*/ 0 w 10077450"/>
              <a:gd name="connsiteY0" fmla="*/ 0 h 1613142"/>
              <a:gd name="connsiteX1" fmla="*/ 371475 w 10077450"/>
              <a:gd name="connsiteY1" fmla="*/ 133350 h 1613142"/>
              <a:gd name="connsiteX2" fmla="*/ 723900 w 10077450"/>
              <a:gd name="connsiteY2" fmla="*/ 390525 h 1613142"/>
              <a:gd name="connsiteX3" fmla="*/ 942975 w 10077450"/>
              <a:gd name="connsiteY3" fmla="*/ 561975 h 1613142"/>
              <a:gd name="connsiteX4" fmla="*/ 1114425 w 10077450"/>
              <a:gd name="connsiteY4" fmla="*/ 581025 h 1613142"/>
              <a:gd name="connsiteX5" fmla="*/ 1200150 w 10077450"/>
              <a:gd name="connsiteY5" fmla="*/ 952500 h 1613142"/>
              <a:gd name="connsiteX6" fmla="*/ 1409700 w 10077450"/>
              <a:gd name="connsiteY6" fmla="*/ 1428750 h 1613142"/>
              <a:gd name="connsiteX7" fmla="*/ 1733550 w 10077450"/>
              <a:gd name="connsiteY7" fmla="*/ 1609725 h 1613142"/>
              <a:gd name="connsiteX8" fmla="*/ 2209800 w 10077450"/>
              <a:gd name="connsiteY8" fmla="*/ 1524000 h 1613142"/>
              <a:gd name="connsiteX9" fmla="*/ 2619375 w 10077450"/>
              <a:gd name="connsiteY9" fmla="*/ 1247775 h 1613142"/>
              <a:gd name="connsiteX10" fmla="*/ 3028950 w 10077450"/>
              <a:gd name="connsiteY10" fmla="*/ 838200 h 1613142"/>
              <a:gd name="connsiteX11" fmla="*/ 3514725 w 10077450"/>
              <a:gd name="connsiteY11" fmla="*/ 542925 h 1613142"/>
              <a:gd name="connsiteX12" fmla="*/ 4029075 w 10077450"/>
              <a:gd name="connsiteY12" fmla="*/ 419100 h 1613142"/>
              <a:gd name="connsiteX13" fmla="*/ 4695825 w 10077450"/>
              <a:gd name="connsiteY13" fmla="*/ 485775 h 1613142"/>
              <a:gd name="connsiteX14" fmla="*/ 5476875 w 10077450"/>
              <a:gd name="connsiteY14" fmla="*/ 733425 h 1613142"/>
              <a:gd name="connsiteX15" fmla="*/ 6210300 w 10077450"/>
              <a:gd name="connsiteY15" fmla="*/ 990600 h 1613142"/>
              <a:gd name="connsiteX16" fmla="*/ 6600825 w 10077450"/>
              <a:gd name="connsiteY16" fmla="*/ 1009650 h 1613142"/>
              <a:gd name="connsiteX17" fmla="*/ 7419975 w 10077450"/>
              <a:gd name="connsiteY17" fmla="*/ 762000 h 1613142"/>
              <a:gd name="connsiteX18" fmla="*/ 7981950 w 10077450"/>
              <a:gd name="connsiteY18" fmla="*/ 676275 h 1613142"/>
              <a:gd name="connsiteX19" fmla="*/ 8467725 w 10077450"/>
              <a:gd name="connsiteY19" fmla="*/ 676275 h 1613142"/>
              <a:gd name="connsiteX20" fmla="*/ 8867775 w 10077450"/>
              <a:gd name="connsiteY20" fmla="*/ 847725 h 1613142"/>
              <a:gd name="connsiteX21" fmla="*/ 10077450 w 10077450"/>
              <a:gd name="connsiteY21" fmla="*/ 1381125 h 1613142"/>
              <a:gd name="connsiteX0" fmla="*/ 0 w 10077450"/>
              <a:gd name="connsiteY0" fmla="*/ 0 h 1613142"/>
              <a:gd name="connsiteX1" fmla="*/ 371475 w 10077450"/>
              <a:gd name="connsiteY1" fmla="*/ 133350 h 1613142"/>
              <a:gd name="connsiteX2" fmla="*/ 723900 w 10077450"/>
              <a:gd name="connsiteY2" fmla="*/ 390525 h 1613142"/>
              <a:gd name="connsiteX3" fmla="*/ 942975 w 10077450"/>
              <a:gd name="connsiteY3" fmla="*/ 561975 h 1613142"/>
              <a:gd name="connsiteX4" fmla="*/ 1114425 w 10077450"/>
              <a:gd name="connsiteY4" fmla="*/ 581025 h 1613142"/>
              <a:gd name="connsiteX5" fmla="*/ 1200150 w 10077450"/>
              <a:gd name="connsiteY5" fmla="*/ 952500 h 1613142"/>
              <a:gd name="connsiteX6" fmla="*/ 1409700 w 10077450"/>
              <a:gd name="connsiteY6" fmla="*/ 1428750 h 1613142"/>
              <a:gd name="connsiteX7" fmla="*/ 1733550 w 10077450"/>
              <a:gd name="connsiteY7" fmla="*/ 1609725 h 1613142"/>
              <a:gd name="connsiteX8" fmla="*/ 2209800 w 10077450"/>
              <a:gd name="connsiteY8" fmla="*/ 1524000 h 1613142"/>
              <a:gd name="connsiteX9" fmla="*/ 2619375 w 10077450"/>
              <a:gd name="connsiteY9" fmla="*/ 1247775 h 1613142"/>
              <a:gd name="connsiteX10" fmla="*/ 3028950 w 10077450"/>
              <a:gd name="connsiteY10" fmla="*/ 838200 h 1613142"/>
              <a:gd name="connsiteX11" fmla="*/ 3514725 w 10077450"/>
              <a:gd name="connsiteY11" fmla="*/ 542925 h 1613142"/>
              <a:gd name="connsiteX12" fmla="*/ 4029075 w 10077450"/>
              <a:gd name="connsiteY12" fmla="*/ 419100 h 1613142"/>
              <a:gd name="connsiteX13" fmla="*/ 4695825 w 10077450"/>
              <a:gd name="connsiteY13" fmla="*/ 485775 h 1613142"/>
              <a:gd name="connsiteX14" fmla="*/ 5476875 w 10077450"/>
              <a:gd name="connsiteY14" fmla="*/ 733425 h 1613142"/>
              <a:gd name="connsiteX15" fmla="*/ 6210300 w 10077450"/>
              <a:gd name="connsiteY15" fmla="*/ 990600 h 1613142"/>
              <a:gd name="connsiteX16" fmla="*/ 6600825 w 10077450"/>
              <a:gd name="connsiteY16" fmla="*/ 1009650 h 1613142"/>
              <a:gd name="connsiteX17" fmla="*/ 7419975 w 10077450"/>
              <a:gd name="connsiteY17" fmla="*/ 762000 h 1613142"/>
              <a:gd name="connsiteX18" fmla="*/ 7981950 w 10077450"/>
              <a:gd name="connsiteY18" fmla="*/ 676275 h 1613142"/>
              <a:gd name="connsiteX19" fmla="*/ 8467725 w 10077450"/>
              <a:gd name="connsiteY19" fmla="*/ 676275 h 1613142"/>
              <a:gd name="connsiteX20" fmla="*/ 9324975 w 10077450"/>
              <a:gd name="connsiteY20" fmla="*/ 895350 h 1613142"/>
              <a:gd name="connsiteX21" fmla="*/ 10077450 w 10077450"/>
              <a:gd name="connsiteY21" fmla="*/ 1381125 h 1613142"/>
              <a:gd name="connsiteX0" fmla="*/ 0 w 10077450"/>
              <a:gd name="connsiteY0" fmla="*/ 0 h 1613142"/>
              <a:gd name="connsiteX1" fmla="*/ 371475 w 10077450"/>
              <a:gd name="connsiteY1" fmla="*/ 133350 h 1613142"/>
              <a:gd name="connsiteX2" fmla="*/ 723900 w 10077450"/>
              <a:gd name="connsiteY2" fmla="*/ 390525 h 1613142"/>
              <a:gd name="connsiteX3" fmla="*/ 942975 w 10077450"/>
              <a:gd name="connsiteY3" fmla="*/ 561975 h 1613142"/>
              <a:gd name="connsiteX4" fmla="*/ 1114425 w 10077450"/>
              <a:gd name="connsiteY4" fmla="*/ 581025 h 1613142"/>
              <a:gd name="connsiteX5" fmla="*/ 1200150 w 10077450"/>
              <a:gd name="connsiteY5" fmla="*/ 952500 h 1613142"/>
              <a:gd name="connsiteX6" fmla="*/ 1409700 w 10077450"/>
              <a:gd name="connsiteY6" fmla="*/ 1428750 h 1613142"/>
              <a:gd name="connsiteX7" fmla="*/ 1733550 w 10077450"/>
              <a:gd name="connsiteY7" fmla="*/ 1609725 h 1613142"/>
              <a:gd name="connsiteX8" fmla="*/ 2209800 w 10077450"/>
              <a:gd name="connsiteY8" fmla="*/ 1524000 h 1613142"/>
              <a:gd name="connsiteX9" fmla="*/ 2619375 w 10077450"/>
              <a:gd name="connsiteY9" fmla="*/ 1247775 h 1613142"/>
              <a:gd name="connsiteX10" fmla="*/ 3028950 w 10077450"/>
              <a:gd name="connsiteY10" fmla="*/ 838200 h 1613142"/>
              <a:gd name="connsiteX11" fmla="*/ 3514725 w 10077450"/>
              <a:gd name="connsiteY11" fmla="*/ 542925 h 1613142"/>
              <a:gd name="connsiteX12" fmla="*/ 4029075 w 10077450"/>
              <a:gd name="connsiteY12" fmla="*/ 419100 h 1613142"/>
              <a:gd name="connsiteX13" fmla="*/ 4695825 w 10077450"/>
              <a:gd name="connsiteY13" fmla="*/ 485775 h 1613142"/>
              <a:gd name="connsiteX14" fmla="*/ 5476875 w 10077450"/>
              <a:gd name="connsiteY14" fmla="*/ 733425 h 1613142"/>
              <a:gd name="connsiteX15" fmla="*/ 6210300 w 10077450"/>
              <a:gd name="connsiteY15" fmla="*/ 990600 h 1613142"/>
              <a:gd name="connsiteX16" fmla="*/ 6600825 w 10077450"/>
              <a:gd name="connsiteY16" fmla="*/ 1009650 h 1613142"/>
              <a:gd name="connsiteX17" fmla="*/ 7419975 w 10077450"/>
              <a:gd name="connsiteY17" fmla="*/ 762000 h 1613142"/>
              <a:gd name="connsiteX18" fmla="*/ 7981950 w 10077450"/>
              <a:gd name="connsiteY18" fmla="*/ 676275 h 1613142"/>
              <a:gd name="connsiteX19" fmla="*/ 8848725 w 10077450"/>
              <a:gd name="connsiteY19" fmla="*/ 657225 h 1613142"/>
              <a:gd name="connsiteX20" fmla="*/ 9324975 w 10077450"/>
              <a:gd name="connsiteY20" fmla="*/ 895350 h 1613142"/>
              <a:gd name="connsiteX21" fmla="*/ 10077450 w 10077450"/>
              <a:gd name="connsiteY21" fmla="*/ 1381125 h 1613142"/>
              <a:gd name="connsiteX0" fmla="*/ 0 w 10077450"/>
              <a:gd name="connsiteY0" fmla="*/ 0 h 1613142"/>
              <a:gd name="connsiteX1" fmla="*/ 371475 w 10077450"/>
              <a:gd name="connsiteY1" fmla="*/ 133350 h 1613142"/>
              <a:gd name="connsiteX2" fmla="*/ 723900 w 10077450"/>
              <a:gd name="connsiteY2" fmla="*/ 390525 h 1613142"/>
              <a:gd name="connsiteX3" fmla="*/ 942975 w 10077450"/>
              <a:gd name="connsiteY3" fmla="*/ 561975 h 1613142"/>
              <a:gd name="connsiteX4" fmla="*/ 1114425 w 10077450"/>
              <a:gd name="connsiteY4" fmla="*/ 581025 h 1613142"/>
              <a:gd name="connsiteX5" fmla="*/ 1200150 w 10077450"/>
              <a:gd name="connsiteY5" fmla="*/ 952500 h 1613142"/>
              <a:gd name="connsiteX6" fmla="*/ 1409700 w 10077450"/>
              <a:gd name="connsiteY6" fmla="*/ 1428750 h 1613142"/>
              <a:gd name="connsiteX7" fmla="*/ 1733550 w 10077450"/>
              <a:gd name="connsiteY7" fmla="*/ 1609725 h 1613142"/>
              <a:gd name="connsiteX8" fmla="*/ 2209800 w 10077450"/>
              <a:gd name="connsiteY8" fmla="*/ 1524000 h 1613142"/>
              <a:gd name="connsiteX9" fmla="*/ 2619375 w 10077450"/>
              <a:gd name="connsiteY9" fmla="*/ 1247775 h 1613142"/>
              <a:gd name="connsiteX10" fmla="*/ 3028950 w 10077450"/>
              <a:gd name="connsiteY10" fmla="*/ 838200 h 1613142"/>
              <a:gd name="connsiteX11" fmla="*/ 3514725 w 10077450"/>
              <a:gd name="connsiteY11" fmla="*/ 542925 h 1613142"/>
              <a:gd name="connsiteX12" fmla="*/ 4029075 w 10077450"/>
              <a:gd name="connsiteY12" fmla="*/ 419100 h 1613142"/>
              <a:gd name="connsiteX13" fmla="*/ 4695825 w 10077450"/>
              <a:gd name="connsiteY13" fmla="*/ 485775 h 1613142"/>
              <a:gd name="connsiteX14" fmla="*/ 5476875 w 10077450"/>
              <a:gd name="connsiteY14" fmla="*/ 733425 h 1613142"/>
              <a:gd name="connsiteX15" fmla="*/ 6210300 w 10077450"/>
              <a:gd name="connsiteY15" fmla="*/ 990600 h 1613142"/>
              <a:gd name="connsiteX16" fmla="*/ 6600825 w 10077450"/>
              <a:gd name="connsiteY16" fmla="*/ 1009650 h 1613142"/>
              <a:gd name="connsiteX17" fmla="*/ 7458075 w 10077450"/>
              <a:gd name="connsiteY17" fmla="*/ 847725 h 1613142"/>
              <a:gd name="connsiteX18" fmla="*/ 7981950 w 10077450"/>
              <a:gd name="connsiteY18" fmla="*/ 676275 h 1613142"/>
              <a:gd name="connsiteX19" fmla="*/ 8848725 w 10077450"/>
              <a:gd name="connsiteY19" fmla="*/ 657225 h 1613142"/>
              <a:gd name="connsiteX20" fmla="*/ 9324975 w 10077450"/>
              <a:gd name="connsiteY20" fmla="*/ 895350 h 1613142"/>
              <a:gd name="connsiteX21" fmla="*/ 10077450 w 10077450"/>
              <a:gd name="connsiteY21" fmla="*/ 1381125 h 1613142"/>
              <a:gd name="connsiteX0" fmla="*/ 0 w 10077450"/>
              <a:gd name="connsiteY0" fmla="*/ 0 h 1613142"/>
              <a:gd name="connsiteX1" fmla="*/ 371475 w 10077450"/>
              <a:gd name="connsiteY1" fmla="*/ 133350 h 1613142"/>
              <a:gd name="connsiteX2" fmla="*/ 723900 w 10077450"/>
              <a:gd name="connsiteY2" fmla="*/ 390525 h 1613142"/>
              <a:gd name="connsiteX3" fmla="*/ 942975 w 10077450"/>
              <a:gd name="connsiteY3" fmla="*/ 561975 h 1613142"/>
              <a:gd name="connsiteX4" fmla="*/ 1114425 w 10077450"/>
              <a:gd name="connsiteY4" fmla="*/ 581025 h 1613142"/>
              <a:gd name="connsiteX5" fmla="*/ 1200150 w 10077450"/>
              <a:gd name="connsiteY5" fmla="*/ 952500 h 1613142"/>
              <a:gd name="connsiteX6" fmla="*/ 1409700 w 10077450"/>
              <a:gd name="connsiteY6" fmla="*/ 1428750 h 1613142"/>
              <a:gd name="connsiteX7" fmla="*/ 1733550 w 10077450"/>
              <a:gd name="connsiteY7" fmla="*/ 1609725 h 1613142"/>
              <a:gd name="connsiteX8" fmla="*/ 2209800 w 10077450"/>
              <a:gd name="connsiteY8" fmla="*/ 1524000 h 1613142"/>
              <a:gd name="connsiteX9" fmla="*/ 2619375 w 10077450"/>
              <a:gd name="connsiteY9" fmla="*/ 1247775 h 1613142"/>
              <a:gd name="connsiteX10" fmla="*/ 3028950 w 10077450"/>
              <a:gd name="connsiteY10" fmla="*/ 838200 h 1613142"/>
              <a:gd name="connsiteX11" fmla="*/ 3514725 w 10077450"/>
              <a:gd name="connsiteY11" fmla="*/ 542925 h 1613142"/>
              <a:gd name="connsiteX12" fmla="*/ 4029075 w 10077450"/>
              <a:gd name="connsiteY12" fmla="*/ 419100 h 1613142"/>
              <a:gd name="connsiteX13" fmla="*/ 4695825 w 10077450"/>
              <a:gd name="connsiteY13" fmla="*/ 485775 h 1613142"/>
              <a:gd name="connsiteX14" fmla="*/ 5476875 w 10077450"/>
              <a:gd name="connsiteY14" fmla="*/ 733425 h 1613142"/>
              <a:gd name="connsiteX15" fmla="*/ 6210300 w 10077450"/>
              <a:gd name="connsiteY15" fmla="*/ 990600 h 1613142"/>
              <a:gd name="connsiteX16" fmla="*/ 6810375 w 10077450"/>
              <a:gd name="connsiteY16" fmla="*/ 1095375 h 1613142"/>
              <a:gd name="connsiteX17" fmla="*/ 7458075 w 10077450"/>
              <a:gd name="connsiteY17" fmla="*/ 847725 h 1613142"/>
              <a:gd name="connsiteX18" fmla="*/ 7981950 w 10077450"/>
              <a:gd name="connsiteY18" fmla="*/ 676275 h 1613142"/>
              <a:gd name="connsiteX19" fmla="*/ 8848725 w 10077450"/>
              <a:gd name="connsiteY19" fmla="*/ 657225 h 1613142"/>
              <a:gd name="connsiteX20" fmla="*/ 9324975 w 10077450"/>
              <a:gd name="connsiteY20" fmla="*/ 895350 h 1613142"/>
              <a:gd name="connsiteX21" fmla="*/ 10077450 w 10077450"/>
              <a:gd name="connsiteY21" fmla="*/ 1381125 h 1613142"/>
              <a:gd name="connsiteX0" fmla="*/ 0 w 10077450"/>
              <a:gd name="connsiteY0" fmla="*/ 0 h 1613142"/>
              <a:gd name="connsiteX1" fmla="*/ 371475 w 10077450"/>
              <a:gd name="connsiteY1" fmla="*/ 133350 h 1613142"/>
              <a:gd name="connsiteX2" fmla="*/ 723900 w 10077450"/>
              <a:gd name="connsiteY2" fmla="*/ 390525 h 1613142"/>
              <a:gd name="connsiteX3" fmla="*/ 942975 w 10077450"/>
              <a:gd name="connsiteY3" fmla="*/ 561975 h 1613142"/>
              <a:gd name="connsiteX4" fmla="*/ 1114425 w 10077450"/>
              <a:gd name="connsiteY4" fmla="*/ 581025 h 1613142"/>
              <a:gd name="connsiteX5" fmla="*/ 1200150 w 10077450"/>
              <a:gd name="connsiteY5" fmla="*/ 952500 h 1613142"/>
              <a:gd name="connsiteX6" fmla="*/ 1409700 w 10077450"/>
              <a:gd name="connsiteY6" fmla="*/ 1428750 h 1613142"/>
              <a:gd name="connsiteX7" fmla="*/ 1733550 w 10077450"/>
              <a:gd name="connsiteY7" fmla="*/ 1609725 h 1613142"/>
              <a:gd name="connsiteX8" fmla="*/ 2209800 w 10077450"/>
              <a:gd name="connsiteY8" fmla="*/ 1524000 h 1613142"/>
              <a:gd name="connsiteX9" fmla="*/ 2619375 w 10077450"/>
              <a:gd name="connsiteY9" fmla="*/ 1247775 h 1613142"/>
              <a:gd name="connsiteX10" fmla="*/ 3028950 w 10077450"/>
              <a:gd name="connsiteY10" fmla="*/ 838200 h 1613142"/>
              <a:gd name="connsiteX11" fmla="*/ 3514725 w 10077450"/>
              <a:gd name="connsiteY11" fmla="*/ 542925 h 1613142"/>
              <a:gd name="connsiteX12" fmla="*/ 4029075 w 10077450"/>
              <a:gd name="connsiteY12" fmla="*/ 419100 h 1613142"/>
              <a:gd name="connsiteX13" fmla="*/ 4743450 w 10077450"/>
              <a:gd name="connsiteY13" fmla="*/ 447675 h 1613142"/>
              <a:gd name="connsiteX14" fmla="*/ 5476875 w 10077450"/>
              <a:gd name="connsiteY14" fmla="*/ 733425 h 1613142"/>
              <a:gd name="connsiteX15" fmla="*/ 6210300 w 10077450"/>
              <a:gd name="connsiteY15" fmla="*/ 990600 h 1613142"/>
              <a:gd name="connsiteX16" fmla="*/ 6810375 w 10077450"/>
              <a:gd name="connsiteY16" fmla="*/ 1095375 h 1613142"/>
              <a:gd name="connsiteX17" fmla="*/ 7458075 w 10077450"/>
              <a:gd name="connsiteY17" fmla="*/ 847725 h 1613142"/>
              <a:gd name="connsiteX18" fmla="*/ 7981950 w 10077450"/>
              <a:gd name="connsiteY18" fmla="*/ 676275 h 1613142"/>
              <a:gd name="connsiteX19" fmla="*/ 8848725 w 10077450"/>
              <a:gd name="connsiteY19" fmla="*/ 657225 h 1613142"/>
              <a:gd name="connsiteX20" fmla="*/ 9324975 w 10077450"/>
              <a:gd name="connsiteY20" fmla="*/ 895350 h 1613142"/>
              <a:gd name="connsiteX21" fmla="*/ 10077450 w 10077450"/>
              <a:gd name="connsiteY21" fmla="*/ 1381125 h 1613142"/>
              <a:gd name="connsiteX0" fmla="*/ 0 w 10077450"/>
              <a:gd name="connsiteY0" fmla="*/ 0 h 1613142"/>
              <a:gd name="connsiteX1" fmla="*/ 371475 w 10077450"/>
              <a:gd name="connsiteY1" fmla="*/ 133350 h 1613142"/>
              <a:gd name="connsiteX2" fmla="*/ 723900 w 10077450"/>
              <a:gd name="connsiteY2" fmla="*/ 390525 h 1613142"/>
              <a:gd name="connsiteX3" fmla="*/ 942975 w 10077450"/>
              <a:gd name="connsiteY3" fmla="*/ 561975 h 1613142"/>
              <a:gd name="connsiteX4" fmla="*/ 1114425 w 10077450"/>
              <a:gd name="connsiteY4" fmla="*/ 581025 h 1613142"/>
              <a:gd name="connsiteX5" fmla="*/ 1200150 w 10077450"/>
              <a:gd name="connsiteY5" fmla="*/ 952500 h 1613142"/>
              <a:gd name="connsiteX6" fmla="*/ 1409700 w 10077450"/>
              <a:gd name="connsiteY6" fmla="*/ 1428750 h 1613142"/>
              <a:gd name="connsiteX7" fmla="*/ 1733550 w 10077450"/>
              <a:gd name="connsiteY7" fmla="*/ 1609725 h 1613142"/>
              <a:gd name="connsiteX8" fmla="*/ 2209800 w 10077450"/>
              <a:gd name="connsiteY8" fmla="*/ 1524000 h 1613142"/>
              <a:gd name="connsiteX9" fmla="*/ 2619375 w 10077450"/>
              <a:gd name="connsiteY9" fmla="*/ 1247775 h 1613142"/>
              <a:gd name="connsiteX10" fmla="*/ 3028950 w 10077450"/>
              <a:gd name="connsiteY10" fmla="*/ 838200 h 1613142"/>
              <a:gd name="connsiteX11" fmla="*/ 3514725 w 10077450"/>
              <a:gd name="connsiteY11" fmla="*/ 542925 h 1613142"/>
              <a:gd name="connsiteX12" fmla="*/ 4029075 w 10077450"/>
              <a:gd name="connsiteY12" fmla="*/ 419100 h 1613142"/>
              <a:gd name="connsiteX13" fmla="*/ 4743450 w 10077450"/>
              <a:gd name="connsiteY13" fmla="*/ 447675 h 1613142"/>
              <a:gd name="connsiteX14" fmla="*/ 5457825 w 10077450"/>
              <a:gd name="connsiteY14" fmla="*/ 685800 h 1613142"/>
              <a:gd name="connsiteX15" fmla="*/ 6210300 w 10077450"/>
              <a:gd name="connsiteY15" fmla="*/ 990600 h 1613142"/>
              <a:gd name="connsiteX16" fmla="*/ 6810375 w 10077450"/>
              <a:gd name="connsiteY16" fmla="*/ 1095375 h 1613142"/>
              <a:gd name="connsiteX17" fmla="*/ 7458075 w 10077450"/>
              <a:gd name="connsiteY17" fmla="*/ 847725 h 1613142"/>
              <a:gd name="connsiteX18" fmla="*/ 7981950 w 10077450"/>
              <a:gd name="connsiteY18" fmla="*/ 676275 h 1613142"/>
              <a:gd name="connsiteX19" fmla="*/ 8848725 w 10077450"/>
              <a:gd name="connsiteY19" fmla="*/ 657225 h 1613142"/>
              <a:gd name="connsiteX20" fmla="*/ 9324975 w 10077450"/>
              <a:gd name="connsiteY20" fmla="*/ 895350 h 1613142"/>
              <a:gd name="connsiteX21" fmla="*/ 10077450 w 10077450"/>
              <a:gd name="connsiteY21" fmla="*/ 1381125 h 1613142"/>
              <a:gd name="connsiteX0" fmla="*/ 0 w 10077450"/>
              <a:gd name="connsiteY0" fmla="*/ 0 h 1613142"/>
              <a:gd name="connsiteX1" fmla="*/ 371475 w 10077450"/>
              <a:gd name="connsiteY1" fmla="*/ 133350 h 1613142"/>
              <a:gd name="connsiteX2" fmla="*/ 723900 w 10077450"/>
              <a:gd name="connsiteY2" fmla="*/ 390525 h 1613142"/>
              <a:gd name="connsiteX3" fmla="*/ 942975 w 10077450"/>
              <a:gd name="connsiteY3" fmla="*/ 561975 h 1613142"/>
              <a:gd name="connsiteX4" fmla="*/ 1114425 w 10077450"/>
              <a:gd name="connsiteY4" fmla="*/ 581025 h 1613142"/>
              <a:gd name="connsiteX5" fmla="*/ 1200150 w 10077450"/>
              <a:gd name="connsiteY5" fmla="*/ 952500 h 1613142"/>
              <a:gd name="connsiteX6" fmla="*/ 1409700 w 10077450"/>
              <a:gd name="connsiteY6" fmla="*/ 1428750 h 1613142"/>
              <a:gd name="connsiteX7" fmla="*/ 1733550 w 10077450"/>
              <a:gd name="connsiteY7" fmla="*/ 1609725 h 1613142"/>
              <a:gd name="connsiteX8" fmla="*/ 2209800 w 10077450"/>
              <a:gd name="connsiteY8" fmla="*/ 1524000 h 1613142"/>
              <a:gd name="connsiteX9" fmla="*/ 2619375 w 10077450"/>
              <a:gd name="connsiteY9" fmla="*/ 1247775 h 1613142"/>
              <a:gd name="connsiteX10" fmla="*/ 3028950 w 10077450"/>
              <a:gd name="connsiteY10" fmla="*/ 838200 h 1613142"/>
              <a:gd name="connsiteX11" fmla="*/ 3514725 w 10077450"/>
              <a:gd name="connsiteY11" fmla="*/ 542925 h 1613142"/>
              <a:gd name="connsiteX12" fmla="*/ 4152900 w 10077450"/>
              <a:gd name="connsiteY12" fmla="*/ 342900 h 1613142"/>
              <a:gd name="connsiteX13" fmla="*/ 4743450 w 10077450"/>
              <a:gd name="connsiteY13" fmla="*/ 447675 h 1613142"/>
              <a:gd name="connsiteX14" fmla="*/ 5457825 w 10077450"/>
              <a:gd name="connsiteY14" fmla="*/ 685800 h 1613142"/>
              <a:gd name="connsiteX15" fmla="*/ 6210300 w 10077450"/>
              <a:gd name="connsiteY15" fmla="*/ 990600 h 1613142"/>
              <a:gd name="connsiteX16" fmla="*/ 6810375 w 10077450"/>
              <a:gd name="connsiteY16" fmla="*/ 1095375 h 1613142"/>
              <a:gd name="connsiteX17" fmla="*/ 7458075 w 10077450"/>
              <a:gd name="connsiteY17" fmla="*/ 847725 h 1613142"/>
              <a:gd name="connsiteX18" fmla="*/ 7981950 w 10077450"/>
              <a:gd name="connsiteY18" fmla="*/ 676275 h 1613142"/>
              <a:gd name="connsiteX19" fmla="*/ 8848725 w 10077450"/>
              <a:gd name="connsiteY19" fmla="*/ 657225 h 1613142"/>
              <a:gd name="connsiteX20" fmla="*/ 9324975 w 10077450"/>
              <a:gd name="connsiteY20" fmla="*/ 895350 h 1613142"/>
              <a:gd name="connsiteX21" fmla="*/ 10077450 w 10077450"/>
              <a:gd name="connsiteY21" fmla="*/ 1381125 h 1613142"/>
              <a:gd name="connsiteX0" fmla="*/ 0 w 10077450"/>
              <a:gd name="connsiteY0" fmla="*/ 0 h 1613142"/>
              <a:gd name="connsiteX1" fmla="*/ 371475 w 10077450"/>
              <a:gd name="connsiteY1" fmla="*/ 133350 h 1613142"/>
              <a:gd name="connsiteX2" fmla="*/ 723900 w 10077450"/>
              <a:gd name="connsiteY2" fmla="*/ 390525 h 1613142"/>
              <a:gd name="connsiteX3" fmla="*/ 942975 w 10077450"/>
              <a:gd name="connsiteY3" fmla="*/ 561975 h 1613142"/>
              <a:gd name="connsiteX4" fmla="*/ 1114425 w 10077450"/>
              <a:gd name="connsiteY4" fmla="*/ 581025 h 1613142"/>
              <a:gd name="connsiteX5" fmla="*/ 1200150 w 10077450"/>
              <a:gd name="connsiteY5" fmla="*/ 952500 h 1613142"/>
              <a:gd name="connsiteX6" fmla="*/ 1409700 w 10077450"/>
              <a:gd name="connsiteY6" fmla="*/ 1428750 h 1613142"/>
              <a:gd name="connsiteX7" fmla="*/ 1733550 w 10077450"/>
              <a:gd name="connsiteY7" fmla="*/ 1609725 h 1613142"/>
              <a:gd name="connsiteX8" fmla="*/ 2209800 w 10077450"/>
              <a:gd name="connsiteY8" fmla="*/ 1524000 h 1613142"/>
              <a:gd name="connsiteX9" fmla="*/ 2619375 w 10077450"/>
              <a:gd name="connsiteY9" fmla="*/ 1247775 h 1613142"/>
              <a:gd name="connsiteX10" fmla="*/ 3028950 w 10077450"/>
              <a:gd name="connsiteY10" fmla="*/ 838200 h 1613142"/>
              <a:gd name="connsiteX11" fmla="*/ 3524250 w 10077450"/>
              <a:gd name="connsiteY11" fmla="*/ 485775 h 1613142"/>
              <a:gd name="connsiteX12" fmla="*/ 4152900 w 10077450"/>
              <a:gd name="connsiteY12" fmla="*/ 342900 h 1613142"/>
              <a:gd name="connsiteX13" fmla="*/ 4743450 w 10077450"/>
              <a:gd name="connsiteY13" fmla="*/ 447675 h 1613142"/>
              <a:gd name="connsiteX14" fmla="*/ 5457825 w 10077450"/>
              <a:gd name="connsiteY14" fmla="*/ 685800 h 1613142"/>
              <a:gd name="connsiteX15" fmla="*/ 6210300 w 10077450"/>
              <a:gd name="connsiteY15" fmla="*/ 990600 h 1613142"/>
              <a:gd name="connsiteX16" fmla="*/ 6810375 w 10077450"/>
              <a:gd name="connsiteY16" fmla="*/ 1095375 h 1613142"/>
              <a:gd name="connsiteX17" fmla="*/ 7458075 w 10077450"/>
              <a:gd name="connsiteY17" fmla="*/ 847725 h 1613142"/>
              <a:gd name="connsiteX18" fmla="*/ 7981950 w 10077450"/>
              <a:gd name="connsiteY18" fmla="*/ 676275 h 1613142"/>
              <a:gd name="connsiteX19" fmla="*/ 8848725 w 10077450"/>
              <a:gd name="connsiteY19" fmla="*/ 657225 h 1613142"/>
              <a:gd name="connsiteX20" fmla="*/ 9324975 w 10077450"/>
              <a:gd name="connsiteY20" fmla="*/ 895350 h 1613142"/>
              <a:gd name="connsiteX21" fmla="*/ 10077450 w 10077450"/>
              <a:gd name="connsiteY21" fmla="*/ 1381125 h 1613142"/>
              <a:gd name="connsiteX0" fmla="*/ 0 w 10077450"/>
              <a:gd name="connsiteY0" fmla="*/ 0 h 1613142"/>
              <a:gd name="connsiteX1" fmla="*/ 371475 w 10077450"/>
              <a:gd name="connsiteY1" fmla="*/ 133350 h 1613142"/>
              <a:gd name="connsiteX2" fmla="*/ 723900 w 10077450"/>
              <a:gd name="connsiteY2" fmla="*/ 390525 h 1613142"/>
              <a:gd name="connsiteX3" fmla="*/ 942975 w 10077450"/>
              <a:gd name="connsiteY3" fmla="*/ 561975 h 1613142"/>
              <a:gd name="connsiteX4" fmla="*/ 1114425 w 10077450"/>
              <a:gd name="connsiteY4" fmla="*/ 581025 h 1613142"/>
              <a:gd name="connsiteX5" fmla="*/ 1200150 w 10077450"/>
              <a:gd name="connsiteY5" fmla="*/ 952500 h 1613142"/>
              <a:gd name="connsiteX6" fmla="*/ 1409700 w 10077450"/>
              <a:gd name="connsiteY6" fmla="*/ 1428750 h 1613142"/>
              <a:gd name="connsiteX7" fmla="*/ 1733550 w 10077450"/>
              <a:gd name="connsiteY7" fmla="*/ 1609725 h 1613142"/>
              <a:gd name="connsiteX8" fmla="*/ 2209800 w 10077450"/>
              <a:gd name="connsiteY8" fmla="*/ 1524000 h 1613142"/>
              <a:gd name="connsiteX9" fmla="*/ 2619375 w 10077450"/>
              <a:gd name="connsiteY9" fmla="*/ 1247775 h 1613142"/>
              <a:gd name="connsiteX10" fmla="*/ 2981325 w 10077450"/>
              <a:gd name="connsiteY10" fmla="*/ 838200 h 1613142"/>
              <a:gd name="connsiteX11" fmla="*/ 3524250 w 10077450"/>
              <a:gd name="connsiteY11" fmla="*/ 485775 h 1613142"/>
              <a:gd name="connsiteX12" fmla="*/ 4152900 w 10077450"/>
              <a:gd name="connsiteY12" fmla="*/ 342900 h 1613142"/>
              <a:gd name="connsiteX13" fmla="*/ 4743450 w 10077450"/>
              <a:gd name="connsiteY13" fmla="*/ 447675 h 1613142"/>
              <a:gd name="connsiteX14" fmla="*/ 5457825 w 10077450"/>
              <a:gd name="connsiteY14" fmla="*/ 685800 h 1613142"/>
              <a:gd name="connsiteX15" fmla="*/ 6210300 w 10077450"/>
              <a:gd name="connsiteY15" fmla="*/ 990600 h 1613142"/>
              <a:gd name="connsiteX16" fmla="*/ 6810375 w 10077450"/>
              <a:gd name="connsiteY16" fmla="*/ 1095375 h 1613142"/>
              <a:gd name="connsiteX17" fmla="*/ 7458075 w 10077450"/>
              <a:gd name="connsiteY17" fmla="*/ 847725 h 1613142"/>
              <a:gd name="connsiteX18" fmla="*/ 7981950 w 10077450"/>
              <a:gd name="connsiteY18" fmla="*/ 676275 h 1613142"/>
              <a:gd name="connsiteX19" fmla="*/ 8848725 w 10077450"/>
              <a:gd name="connsiteY19" fmla="*/ 657225 h 1613142"/>
              <a:gd name="connsiteX20" fmla="*/ 9324975 w 10077450"/>
              <a:gd name="connsiteY20" fmla="*/ 895350 h 1613142"/>
              <a:gd name="connsiteX21" fmla="*/ 10077450 w 10077450"/>
              <a:gd name="connsiteY21" fmla="*/ 1381125 h 1613142"/>
              <a:gd name="connsiteX0" fmla="*/ 0 w 10077450"/>
              <a:gd name="connsiteY0" fmla="*/ 0 h 1624040"/>
              <a:gd name="connsiteX1" fmla="*/ 371475 w 10077450"/>
              <a:gd name="connsiteY1" fmla="*/ 133350 h 1624040"/>
              <a:gd name="connsiteX2" fmla="*/ 723900 w 10077450"/>
              <a:gd name="connsiteY2" fmla="*/ 390525 h 1624040"/>
              <a:gd name="connsiteX3" fmla="*/ 942975 w 10077450"/>
              <a:gd name="connsiteY3" fmla="*/ 561975 h 1624040"/>
              <a:gd name="connsiteX4" fmla="*/ 1114425 w 10077450"/>
              <a:gd name="connsiteY4" fmla="*/ 581025 h 1624040"/>
              <a:gd name="connsiteX5" fmla="*/ 1200150 w 10077450"/>
              <a:gd name="connsiteY5" fmla="*/ 952500 h 1624040"/>
              <a:gd name="connsiteX6" fmla="*/ 1409700 w 10077450"/>
              <a:gd name="connsiteY6" fmla="*/ 1428750 h 1624040"/>
              <a:gd name="connsiteX7" fmla="*/ 1733550 w 10077450"/>
              <a:gd name="connsiteY7" fmla="*/ 1609725 h 1624040"/>
              <a:gd name="connsiteX8" fmla="*/ 2190750 w 10077450"/>
              <a:gd name="connsiteY8" fmla="*/ 1571625 h 1624040"/>
              <a:gd name="connsiteX9" fmla="*/ 2619375 w 10077450"/>
              <a:gd name="connsiteY9" fmla="*/ 1247775 h 1624040"/>
              <a:gd name="connsiteX10" fmla="*/ 2981325 w 10077450"/>
              <a:gd name="connsiteY10" fmla="*/ 838200 h 1624040"/>
              <a:gd name="connsiteX11" fmla="*/ 3524250 w 10077450"/>
              <a:gd name="connsiteY11" fmla="*/ 485775 h 1624040"/>
              <a:gd name="connsiteX12" fmla="*/ 4152900 w 10077450"/>
              <a:gd name="connsiteY12" fmla="*/ 342900 h 1624040"/>
              <a:gd name="connsiteX13" fmla="*/ 4743450 w 10077450"/>
              <a:gd name="connsiteY13" fmla="*/ 447675 h 1624040"/>
              <a:gd name="connsiteX14" fmla="*/ 5457825 w 10077450"/>
              <a:gd name="connsiteY14" fmla="*/ 685800 h 1624040"/>
              <a:gd name="connsiteX15" fmla="*/ 6210300 w 10077450"/>
              <a:gd name="connsiteY15" fmla="*/ 990600 h 1624040"/>
              <a:gd name="connsiteX16" fmla="*/ 6810375 w 10077450"/>
              <a:gd name="connsiteY16" fmla="*/ 1095375 h 1624040"/>
              <a:gd name="connsiteX17" fmla="*/ 7458075 w 10077450"/>
              <a:gd name="connsiteY17" fmla="*/ 847725 h 1624040"/>
              <a:gd name="connsiteX18" fmla="*/ 7981950 w 10077450"/>
              <a:gd name="connsiteY18" fmla="*/ 676275 h 1624040"/>
              <a:gd name="connsiteX19" fmla="*/ 8848725 w 10077450"/>
              <a:gd name="connsiteY19" fmla="*/ 657225 h 1624040"/>
              <a:gd name="connsiteX20" fmla="*/ 9324975 w 10077450"/>
              <a:gd name="connsiteY20" fmla="*/ 895350 h 1624040"/>
              <a:gd name="connsiteX21" fmla="*/ 10077450 w 10077450"/>
              <a:gd name="connsiteY21" fmla="*/ 1381125 h 1624040"/>
              <a:gd name="connsiteX0" fmla="*/ 0 w 10077450"/>
              <a:gd name="connsiteY0" fmla="*/ 0 h 1632966"/>
              <a:gd name="connsiteX1" fmla="*/ 371475 w 10077450"/>
              <a:gd name="connsiteY1" fmla="*/ 133350 h 1632966"/>
              <a:gd name="connsiteX2" fmla="*/ 723900 w 10077450"/>
              <a:gd name="connsiteY2" fmla="*/ 390525 h 1632966"/>
              <a:gd name="connsiteX3" fmla="*/ 942975 w 10077450"/>
              <a:gd name="connsiteY3" fmla="*/ 561975 h 1632966"/>
              <a:gd name="connsiteX4" fmla="*/ 1114425 w 10077450"/>
              <a:gd name="connsiteY4" fmla="*/ 581025 h 1632966"/>
              <a:gd name="connsiteX5" fmla="*/ 1200150 w 10077450"/>
              <a:gd name="connsiteY5" fmla="*/ 952500 h 1632966"/>
              <a:gd name="connsiteX6" fmla="*/ 1409700 w 10077450"/>
              <a:gd name="connsiteY6" fmla="*/ 1428750 h 1632966"/>
              <a:gd name="connsiteX7" fmla="*/ 1733550 w 10077450"/>
              <a:gd name="connsiteY7" fmla="*/ 1609725 h 1632966"/>
              <a:gd name="connsiteX8" fmla="*/ 2219325 w 10077450"/>
              <a:gd name="connsiteY8" fmla="*/ 1590675 h 1632966"/>
              <a:gd name="connsiteX9" fmla="*/ 2619375 w 10077450"/>
              <a:gd name="connsiteY9" fmla="*/ 1247775 h 1632966"/>
              <a:gd name="connsiteX10" fmla="*/ 2981325 w 10077450"/>
              <a:gd name="connsiteY10" fmla="*/ 838200 h 1632966"/>
              <a:gd name="connsiteX11" fmla="*/ 3524250 w 10077450"/>
              <a:gd name="connsiteY11" fmla="*/ 485775 h 1632966"/>
              <a:gd name="connsiteX12" fmla="*/ 4152900 w 10077450"/>
              <a:gd name="connsiteY12" fmla="*/ 342900 h 1632966"/>
              <a:gd name="connsiteX13" fmla="*/ 4743450 w 10077450"/>
              <a:gd name="connsiteY13" fmla="*/ 447675 h 1632966"/>
              <a:gd name="connsiteX14" fmla="*/ 5457825 w 10077450"/>
              <a:gd name="connsiteY14" fmla="*/ 685800 h 1632966"/>
              <a:gd name="connsiteX15" fmla="*/ 6210300 w 10077450"/>
              <a:gd name="connsiteY15" fmla="*/ 990600 h 1632966"/>
              <a:gd name="connsiteX16" fmla="*/ 6810375 w 10077450"/>
              <a:gd name="connsiteY16" fmla="*/ 1095375 h 1632966"/>
              <a:gd name="connsiteX17" fmla="*/ 7458075 w 10077450"/>
              <a:gd name="connsiteY17" fmla="*/ 847725 h 1632966"/>
              <a:gd name="connsiteX18" fmla="*/ 7981950 w 10077450"/>
              <a:gd name="connsiteY18" fmla="*/ 676275 h 1632966"/>
              <a:gd name="connsiteX19" fmla="*/ 8848725 w 10077450"/>
              <a:gd name="connsiteY19" fmla="*/ 657225 h 1632966"/>
              <a:gd name="connsiteX20" fmla="*/ 9324975 w 10077450"/>
              <a:gd name="connsiteY20" fmla="*/ 895350 h 1632966"/>
              <a:gd name="connsiteX21" fmla="*/ 10077450 w 10077450"/>
              <a:gd name="connsiteY21" fmla="*/ 1381125 h 1632966"/>
              <a:gd name="connsiteX0" fmla="*/ 0 w 10077450"/>
              <a:gd name="connsiteY0" fmla="*/ 0 h 1784825"/>
              <a:gd name="connsiteX1" fmla="*/ 371475 w 10077450"/>
              <a:gd name="connsiteY1" fmla="*/ 133350 h 1784825"/>
              <a:gd name="connsiteX2" fmla="*/ 723900 w 10077450"/>
              <a:gd name="connsiteY2" fmla="*/ 390525 h 1784825"/>
              <a:gd name="connsiteX3" fmla="*/ 942975 w 10077450"/>
              <a:gd name="connsiteY3" fmla="*/ 561975 h 1784825"/>
              <a:gd name="connsiteX4" fmla="*/ 1114425 w 10077450"/>
              <a:gd name="connsiteY4" fmla="*/ 581025 h 1784825"/>
              <a:gd name="connsiteX5" fmla="*/ 1200150 w 10077450"/>
              <a:gd name="connsiteY5" fmla="*/ 952500 h 1784825"/>
              <a:gd name="connsiteX6" fmla="*/ 1409700 w 10077450"/>
              <a:gd name="connsiteY6" fmla="*/ 1428750 h 1784825"/>
              <a:gd name="connsiteX7" fmla="*/ 1724025 w 10077450"/>
              <a:gd name="connsiteY7" fmla="*/ 1781175 h 1784825"/>
              <a:gd name="connsiteX8" fmla="*/ 2219325 w 10077450"/>
              <a:gd name="connsiteY8" fmla="*/ 1590675 h 1784825"/>
              <a:gd name="connsiteX9" fmla="*/ 2619375 w 10077450"/>
              <a:gd name="connsiteY9" fmla="*/ 1247775 h 1784825"/>
              <a:gd name="connsiteX10" fmla="*/ 2981325 w 10077450"/>
              <a:gd name="connsiteY10" fmla="*/ 838200 h 1784825"/>
              <a:gd name="connsiteX11" fmla="*/ 3524250 w 10077450"/>
              <a:gd name="connsiteY11" fmla="*/ 485775 h 1784825"/>
              <a:gd name="connsiteX12" fmla="*/ 4152900 w 10077450"/>
              <a:gd name="connsiteY12" fmla="*/ 342900 h 1784825"/>
              <a:gd name="connsiteX13" fmla="*/ 4743450 w 10077450"/>
              <a:gd name="connsiteY13" fmla="*/ 447675 h 1784825"/>
              <a:gd name="connsiteX14" fmla="*/ 5457825 w 10077450"/>
              <a:gd name="connsiteY14" fmla="*/ 685800 h 1784825"/>
              <a:gd name="connsiteX15" fmla="*/ 6210300 w 10077450"/>
              <a:gd name="connsiteY15" fmla="*/ 990600 h 1784825"/>
              <a:gd name="connsiteX16" fmla="*/ 6810375 w 10077450"/>
              <a:gd name="connsiteY16" fmla="*/ 1095375 h 1784825"/>
              <a:gd name="connsiteX17" fmla="*/ 7458075 w 10077450"/>
              <a:gd name="connsiteY17" fmla="*/ 847725 h 1784825"/>
              <a:gd name="connsiteX18" fmla="*/ 7981950 w 10077450"/>
              <a:gd name="connsiteY18" fmla="*/ 676275 h 1784825"/>
              <a:gd name="connsiteX19" fmla="*/ 8848725 w 10077450"/>
              <a:gd name="connsiteY19" fmla="*/ 657225 h 1784825"/>
              <a:gd name="connsiteX20" fmla="*/ 9324975 w 10077450"/>
              <a:gd name="connsiteY20" fmla="*/ 895350 h 1784825"/>
              <a:gd name="connsiteX21" fmla="*/ 10077450 w 10077450"/>
              <a:gd name="connsiteY21" fmla="*/ 1381125 h 1784825"/>
              <a:gd name="connsiteX0" fmla="*/ 0 w 10077450"/>
              <a:gd name="connsiteY0" fmla="*/ 0 h 1830328"/>
              <a:gd name="connsiteX1" fmla="*/ 371475 w 10077450"/>
              <a:gd name="connsiteY1" fmla="*/ 133350 h 1830328"/>
              <a:gd name="connsiteX2" fmla="*/ 723900 w 10077450"/>
              <a:gd name="connsiteY2" fmla="*/ 390525 h 1830328"/>
              <a:gd name="connsiteX3" fmla="*/ 942975 w 10077450"/>
              <a:gd name="connsiteY3" fmla="*/ 561975 h 1830328"/>
              <a:gd name="connsiteX4" fmla="*/ 1114425 w 10077450"/>
              <a:gd name="connsiteY4" fmla="*/ 581025 h 1830328"/>
              <a:gd name="connsiteX5" fmla="*/ 1200150 w 10077450"/>
              <a:gd name="connsiteY5" fmla="*/ 952500 h 1830328"/>
              <a:gd name="connsiteX6" fmla="*/ 1352550 w 10077450"/>
              <a:gd name="connsiteY6" fmla="*/ 1752600 h 1830328"/>
              <a:gd name="connsiteX7" fmla="*/ 1724025 w 10077450"/>
              <a:gd name="connsiteY7" fmla="*/ 1781175 h 1830328"/>
              <a:gd name="connsiteX8" fmla="*/ 2219325 w 10077450"/>
              <a:gd name="connsiteY8" fmla="*/ 1590675 h 1830328"/>
              <a:gd name="connsiteX9" fmla="*/ 2619375 w 10077450"/>
              <a:gd name="connsiteY9" fmla="*/ 1247775 h 1830328"/>
              <a:gd name="connsiteX10" fmla="*/ 2981325 w 10077450"/>
              <a:gd name="connsiteY10" fmla="*/ 838200 h 1830328"/>
              <a:gd name="connsiteX11" fmla="*/ 3524250 w 10077450"/>
              <a:gd name="connsiteY11" fmla="*/ 485775 h 1830328"/>
              <a:gd name="connsiteX12" fmla="*/ 4152900 w 10077450"/>
              <a:gd name="connsiteY12" fmla="*/ 342900 h 1830328"/>
              <a:gd name="connsiteX13" fmla="*/ 4743450 w 10077450"/>
              <a:gd name="connsiteY13" fmla="*/ 447675 h 1830328"/>
              <a:gd name="connsiteX14" fmla="*/ 5457825 w 10077450"/>
              <a:gd name="connsiteY14" fmla="*/ 685800 h 1830328"/>
              <a:gd name="connsiteX15" fmla="*/ 6210300 w 10077450"/>
              <a:gd name="connsiteY15" fmla="*/ 990600 h 1830328"/>
              <a:gd name="connsiteX16" fmla="*/ 6810375 w 10077450"/>
              <a:gd name="connsiteY16" fmla="*/ 1095375 h 1830328"/>
              <a:gd name="connsiteX17" fmla="*/ 7458075 w 10077450"/>
              <a:gd name="connsiteY17" fmla="*/ 847725 h 1830328"/>
              <a:gd name="connsiteX18" fmla="*/ 7981950 w 10077450"/>
              <a:gd name="connsiteY18" fmla="*/ 676275 h 1830328"/>
              <a:gd name="connsiteX19" fmla="*/ 8848725 w 10077450"/>
              <a:gd name="connsiteY19" fmla="*/ 657225 h 1830328"/>
              <a:gd name="connsiteX20" fmla="*/ 9324975 w 10077450"/>
              <a:gd name="connsiteY20" fmla="*/ 895350 h 1830328"/>
              <a:gd name="connsiteX21" fmla="*/ 10077450 w 10077450"/>
              <a:gd name="connsiteY21" fmla="*/ 1381125 h 1830328"/>
              <a:gd name="connsiteX0" fmla="*/ 0 w 10077450"/>
              <a:gd name="connsiteY0" fmla="*/ 0 h 1799268"/>
              <a:gd name="connsiteX1" fmla="*/ 371475 w 10077450"/>
              <a:gd name="connsiteY1" fmla="*/ 133350 h 1799268"/>
              <a:gd name="connsiteX2" fmla="*/ 723900 w 10077450"/>
              <a:gd name="connsiteY2" fmla="*/ 390525 h 1799268"/>
              <a:gd name="connsiteX3" fmla="*/ 942975 w 10077450"/>
              <a:gd name="connsiteY3" fmla="*/ 561975 h 1799268"/>
              <a:gd name="connsiteX4" fmla="*/ 1114425 w 10077450"/>
              <a:gd name="connsiteY4" fmla="*/ 581025 h 1799268"/>
              <a:gd name="connsiteX5" fmla="*/ 1057275 w 10077450"/>
              <a:gd name="connsiteY5" fmla="*/ 1438275 h 1799268"/>
              <a:gd name="connsiteX6" fmla="*/ 1352550 w 10077450"/>
              <a:gd name="connsiteY6" fmla="*/ 1752600 h 1799268"/>
              <a:gd name="connsiteX7" fmla="*/ 1724025 w 10077450"/>
              <a:gd name="connsiteY7" fmla="*/ 1781175 h 1799268"/>
              <a:gd name="connsiteX8" fmla="*/ 2219325 w 10077450"/>
              <a:gd name="connsiteY8" fmla="*/ 1590675 h 1799268"/>
              <a:gd name="connsiteX9" fmla="*/ 2619375 w 10077450"/>
              <a:gd name="connsiteY9" fmla="*/ 1247775 h 1799268"/>
              <a:gd name="connsiteX10" fmla="*/ 2981325 w 10077450"/>
              <a:gd name="connsiteY10" fmla="*/ 838200 h 1799268"/>
              <a:gd name="connsiteX11" fmla="*/ 3524250 w 10077450"/>
              <a:gd name="connsiteY11" fmla="*/ 485775 h 1799268"/>
              <a:gd name="connsiteX12" fmla="*/ 4152900 w 10077450"/>
              <a:gd name="connsiteY12" fmla="*/ 342900 h 1799268"/>
              <a:gd name="connsiteX13" fmla="*/ 4743450 w 10077450"/>
              <a:gd name="connsiteY13" fmla="*/ 447675 h 1799268"/>
              <a:gd name="connsiteX14" fmla="*/ 5457825 w 10077450"/>
              <a:gd name="connsiteY14" fmla="*/ 685800 h 1799268"/>
              <a:gd name="connsiteX15" fmla="*/ 6210300 w 10077450"/>
              <a:gd name="connsiteY15" fmla="*/ 990600 h 1799268"/>
              <a:gd name="connsiteX16" fmla="*/ 6810375 w 10077450"/>
              <a:gd name="connsiteY16" fmla="*/ 1095375 h 1799268"/>
              <a:gd name="connsiteX17" fmla="*/ 7458075 w 10077450"/>
              <a:gd name="connsiteY17" fmla="*/ 847725 h 1799268"/>
              <a:gd name="connsiteX18" fmla="*/ 7981950 w 10077450"/>
              <a:gd name="connsiteY18" fmla="*/ 676275 h 1799268"/>
              <a:gd name="connsiteX19" fmla="*/ 8848725 w 10077450"/>
              <a:gd name="connsiteY19" fmla="*/ 657225 h 1799268"/>
              <a:gd name="connsiteX20" fmla="*/ 9324975 w 10077450"/>
              <a:gd name="connsiteY20" fmla="*/ 895350 h 1799268"/>
              <a:gd name="connsiteX21" fmla="*/ 10077450 w 10077450"/>
              <a:gd name="connsiteY21" fmla="*/ 1381125 h 1799268"/>
              <a:gd name="connsiteX0" fmla="*/ 0 w 10077450"/>
              <a:gd name="connsiteY0" fmla="*/ 0 h 1799268"/>
              <a:gd name="connsiteX1" fmla="*/ 371475 w 10077450"/>
              <a:gd name="connsiteY1" fmla="*/ 133350 h 1799268"/>
              <a:gd name="connsiteX2" fmla="*/ 723900 w 10077450"/>
              <a:gd name="connsiteY2" fmla="*/ 390525 h 1799268"/>
              <a:gd name="connsiteX3" fmla="*/ 942975 w 10077450"/>
              <a:gd name="connsiteY3" fmla="*/ 561975 h 1799268"/>
              <a:gd name="connsiteX4" fmla="*/ 1114425 w 10077450"/>
              <a:gd name="connsiteY4" fmla="*/ 581025 h 1799268"/>
              <a:gd name="connsiteX5" fmla="*/ 1057275 w 10077450"/>
              <a:gd name="connsiteY5" fmla="*/ 1438275 h 1799268"/>
              <a:gd name="connsiteX6" fmla="*/ 1352550 w 10077450"/>
              <a:gd name="connsiteY6" fmla="*/ 1752600 h 1799268"/>
              <a:gd name="connsiteX7" fmla="*/ 1724025 w 10077450"/>
              <a:gd name="connsiteY7" fmla="*/ 1781175 h 1799268"/>
              <a:gd name="connsiteX8" fmla="*/ 2219325 w 10077450"/>
              <a:gd name="connsiteY8" fmla="*/ 1590675 h 1799268"/>
              <a:gd name="connsiteX9" fmla="*/ 2619375 w 10077450"/>
              <a:gd name="connsiteY9" fmla="*/ 1247775 h 1799268"/>
              <a:gd name="connsiteX10" fmla="*/ 2981325 w 10077450"/>
              <a:gd name="connsiteY10" fmla="*/ 838200 h 1799268"/>
              <a:gd name="connsiteX11" fmla="*/ 3524250 w 10077450"/>
              <a:gd name="connsiteY11" fmla="*/ 485775 h 1799268"/>
              <a:gd name="connsiteX12" fmla="*/ 4152900 w 10077450"/>
              <a:gd name="connsiteY12" fmla="*/ 342900 h 1799268"/>
              <a:gd name="connsiteX13" fmla="*/ 4743450 w 10077450"/>
              <a:gd name="connsiteY13" fmla="*/ 447675 h 1799268"/>
              <a:gd name="connsiteX14" fmla="*/ 5457825 w 10077450"/>
              <a:gd name="connsiteY14" fmla="*/ 685800 h 1799268"/>
              <a:gd name="connsiteX15" fmla="*/ 6210300 w 10077450"/>
              <a:gd name="connsiteY15" fmla="*/ 990600 h 1799268"/>
              <a:gd name="connsiteX16" fmla="*/ 6810375 w 10077450"/>
              <a:gd name="connsiteY16" fmla="*/ 1095375 h 1799268"/>
              <a:gd name="connsiteX17" fmla="*/ 7458075 w 10077450"/>
              <a:gd name="connsiteY17" fmla="*/ 847725 h 1799268"/>
              <a:gd name="connsiteX18" fmla="*/ 7981950 w 10077450"/>
              <a:gd name="connsiteY18" fmla="*/ 676275 h 1799268"/>
              <a:gd name="connsiteX19" fmla="*/ 8848725 w 10077450"/>
              <a:gd name="connsiteY19" fmla="*/ 657225 h 1799268"/>
              <a:gd name="connsiteX20" fmla="*/ 9324975 w 10077450"/>
              <a:gd name="connsiteY20" fmla="*/ 895350 h 1799268"/>
              <a:gd name="connsiteX21" fmla="*/ 10077450 w 10077450"/>
              <a:gd name="connsiteY21" fmla="*/ 1381125 h 1799268"/>
              <a:gd name="connsiteX0" fmla="*/ 0 w 9705975"/>
              <a:gd name="connsiteY0" fmla="*/ 0 h 1665918"/>
              <a:gd name="connsiteX1" fmla="*/ 352425 w 9705975"/>
              <a:gd name="connsiteY1" fmla="*/ 257175 h 1665918"/>
              <a:gd name="connsiteX2" fmla="*/ 571500 w 9705975"/>
              <a:gd name="connsiteY2" fmla="*/ 428625 h 1665918"/>
              <a:gd name="connsiteX3" fmla="*/ 742950 w 9705975"/>
              <a:gd name="connsiteY3" fmla="*/ 447675 h 1665918"/>
              <a:gd name="connsiteX4" fmla="*/ 685800 w 9705975"/>
              <a:gd name="connsiteY4" fmla="*/ 1304925 h 1665918"/>
              <a:gd name="connsiteX5" fmla="*/ 981075 w 9705975"/>
              <a:gd name="connsiteY5" fmla="*/ 1619250 h 1665918"/>
              <a:gd name="connsiteX6" fmla="*/ 1352550 w 9705975"/>
              <a:gd name="connsiteY6" fmla="*/ 1647825 h 1665918"/>
              <a:gd name="connsiteX7" fmla="*/ 1847850 w 9705975"/>
              <a:gd name="connsiteY7" fmla="*/ 1457325 h 1665918"/>
              <a:gd name="connsiteX8" fmla="*/ 2247900 w 9705975"/>
              <a:gd name="connsiteY8" fmla="*/ 1114425 h 1665918"/>
              <a:gd name="connsiteX9" fmla="*/ 2609850 w 9705975"/>
              <a:gd name="connsiteY9" fmla="*/ 704850 h 1665918"/>
              <a:gd name="connsiteX10" fmla="*/ 3152775 w 9705975"/>
              <a:gd name="connsiteY10" fmla="*/ 352425 h 1665918"/>
              <a:gd name="connsiteX11" fmla="*/ 3781425 w 9705975"/>
              <a:gd name="connsiteY11" fmla="*/ 209550 h 1665918"/>
              <a:gd name="connsiteX12" fmla="*/ 4371975 w 9705975"/>
              <a:gd name="connsiteY12" fmla="*/ 314325 h 1665918"/>
              <a:gd name="connsiteX13" fmla="*/ 5086350 w 9705975"/>
              <a:gd name="connsiteY13" fmla="*/ 552450 h 1665918"/>
              <a:gd name="connsiteX14" fmla="*/ 5838825 w 9705975"/>
              <a:gd name="connsiteY14" fmla="*/ 857250 h 1665918"/>
              <a:gd name="connsiteX15" fmla="*/ 6438900 w 9705975"/>
              <a:gd name="connsiteY15" fmla="*/ 962025 h 1665918"/>
              <a:gd name="connsiteX16" fmla="*/ 7086600 w 9705975"/>
              <a:gd name="connsiteY16" fmla="*/ 714375 h 1665918"/>
              <a:gd name="connsiteX17" fmla="*/ 7610475 w 9705975"/>
              <a:gd name="connsiteY17" fmla="*/ 542925 h 1665918"/>
              <a:gd name="connsiteX18" fmla="*/ 8477250 w 9705975"/>
              <a:gd name="connsiteY18" fmla="*/ 523875 h 1665918"/>
              <a:gd name="connsiteX19" fmla="*/ 8953500 w 9705975"/>
              <a:gd name="connsiteY19" fmla="*/ 762000 h 1665918"/>
              <a:gd name="connsiteX20" fmla="*/ 9705975 w 9705975"/>
              <a:gd name="connsiteY20" fmla="*/ 1247775 h 1665918"/>
              <a:gd name="connsiteX0" fmla="*/ 0 w 9353550"/>
              <a:gd name="connsiteY0" fmla="*/ 48135 h 1456878"/>
              <a:gd name="connsiteX1" fmla="*/ 219075 w 9353550"/>
              <a:gd name="connsiteY1" fmla="*/ 219585 h 1456878"/>
              <a:gd name="connsiteX2" fmla="*/ 390525 w 9353550"/>
              <a:gd name="connsiteY2" fmla="*/ 238635 h 1456878"/>
              <a:gd name="connsiteX3" fmla="*/ 333375 w 9353550"/>
              <a:gd name="connsiteY3" fmla="*/ 1095885 h 1456878"/>
              <a:gd name="connsiteX4" fmla="*/ 628650 w 9353550"/>
              <a:gd name="connsiteY4" fmla="*/ 1410210 h 1456878"/>
              <a:gd name="connsiteX5" fmla="*/ 1000125 w 9353550"/>
              <a:gd name="connsiteY5" fmla="*/ 1438785 h 1456878"/>
              <a:gd name="connsiteX6" fmla="*/ 1495425 w 9353550"/>
              <a:gd name="connsiteY6" fmla="*/ 1248285 h 1456878"/>
              <a:gd name="connsiteX7" fmla="*/ 1895475 w 9353550"/>
              <a:gd name="connsiteY7" fmla="*/ 905385 h 1456878"/>
              <a:gd name="connsiteX8" fmla="*/ 2257425 w 9353550"/>
              <a:gd name="connsiteY8" fmla="*/ 495810 h 1456878"/>
              <a:gd name="connsiteX9" fmla="*/ 2800350 w 9353550"/>
              <a:gd name="connsiteY9" fmla="*/ 143385 h 1456878"/>
              <a:gd name="connsiteX10" fmla="*/ 3429000 w 9353550"/>
              <a:gd name="connsiteY10" fmla="*/ 510 h 1456878"/>
              <a:gd name="connsiteX11" fmla="*/ 4019550 w 9353550"/>
              <a:gd name="connsiteY11" fmla="*/ 105285 h 1456878"/>
              <a:gd name="connsiteX12" fmla="*/ 4733925 w 9353550"/>
              <a:gd name="connsiteY12" fmla="*/ 343410 h 1456878"/>
              <a:gd name="connsiteX13" fmla="*/ 5486400 w 9353550"/>
              <a:gd name="connsiteY13" fmla="*/ 648210 h 1456878"/>
              <a:gd name="connsiteX14" fmla="*/ 6086475 w 9353550"/>
              <a:gd name="connsiteY14" fmla="*/ 752985 h 1456878"/>
              <a:gd name="connsiteX15" fmla="*/ 6734175 w 9353550"/>
              <a:gd name="connsiteY15" fmla="*/ 505335 h 1456878"/>
              <a:gd name="connsiteX16" fmla="*/ 7258050 w 9353550"/>
              <a:gd name="connsiteY16" fmla="*/ 333885 h 1456878"/>
              <a:gd name="connsiteX17" fmla="*/ 8124825 w 9353550"/>
              <a:gd name="connsiteY17" fmla="*/ 314835 h 1456878"/>
              <a:gd name="connsiteX18" fmla="*/ 8601075 w 9353550"/>
              <a:gd name="connsiteY18" fmla="*/ 552960 h 1456878"/>
              <a:gd name="connsiteX19" fmla="*/ 9353550 w 9353550"/>
              <a:gd name="connsiteY19" fmla="*/ 1038735 h 1456878"/>
              <a:gd name="connsiteX0" fmla="*/ 0 w 9134475"/>
              <a:gd name="connsiteY0" fmla="*/ 219585 h 1456878"/>
              <a:gd name="connsiteX1" fmla="*/ 171450 w 9134475"/>
              <a:gd name="connsiteY1" fmla="*/ 238635 h 1456878"/>
              <a:gd name="connsiteX2" fmla="*/ 114300 w 9134475"/>
              <a:gd name="connsiteY2" fmla="*/ 1095885 h 1456878"/>
              <a:gd name="connsiteX3" fmla="*/ 409575 w 9134475"/>
              <a:gd name="connsiteY3" fmla="*/ 1410210 h 1456878"/>
              <a:gd name="connsiteX4" fmla="*/ 781050 w 9134475"/>
              <a:gd name="connsiteY4" fmla="*/ 1438785 h 1456878"/>
              <a:gd name="connsiteX5" fmla="*/ 1276350 w 9134475"/>
              <a:gd name="connsiteY5" fmla="*/ 1248285 h 1456878"/>
              <a:gd name="connsiteX6" fmla="*/ 1676400 w 9134475"/>
              <a:gd name="connsiteY6" fmla="*/ 905385 h 1456878"/>
              <a:gd name="connsiteX7" fmla="*/ 2038350 w 9134475"/>
              <a:gd name="connsiteY7" fmla="*/ 495810 h 1456878"/>
              <a:gd name="connsiteX8" fmla="*/ 2581275 w 9134475"/>
              <a:gd name="connsiteY8" fmla="*/ 143385 h 1456878"/>
              <a:gd name="connsiteX9" fmla="*/ 3209925 w 9134475"/>
              <a:gd name="connsiteY9" fmla="*/ 510 h 1456878"/>
              <a:gd name="connsiteX10" fmla="*/ 3800475 w 9134475"/>
              <a:gd name="connsiteY10" fmla="*/ 105285 h 1456878"/>
              <a:gd name="connsiteX11" fmla="*/ 4514850 w 9134475"/>
              <a:gd name="connsiteY11" fmla="*/ 343410 h 1456878"/>
              <a:gd name="connsiteX12" fmla="*/ 5267325 w 9134475"/>
              <a:gd name="connsiteY12" fmla="*/ 648210 h 1456878"/>
              <a:gd name="connsiteX13" fmla="*/ 5867400 w 9134475"/>
              <a:gd name="connsiteY13" fmla="*/ 752985 h 1456878"/>
              <a:gd name="connsiteX14" fmla="*/ 6515100 w 9134475"/>
              <a:gd name="connsiteY14" fmla="*/ 505335 h 1456878"/>
              <a:gd name="connsiteX15" fmla="*/ 7038975 w 9134475"/>
              <a:gd name="connsiteY15" fmla="*/ 333885 h 1456878"/>
              <a:gd name="connsiteX16" fmla="*/ 7905750 w 9134475"/>
              <a:gd name="connsiteY16" fmla="*/ 314835 h 1456878"/>
              <a:gd name="connsiteX17" fmla="*/ 8382000 w 9134475"/>
              <a:gd name="connsiteY17" fmla="*/ 552960 h 1456878"/>
              <a:gd name="connsiteX18" fmla="*/ 9134475 w 9134475"/>
              <a:gd name="connsiteY18" fmla="*/ 1038735 h 1456878"/>
              <a:gd name="connsiteX0" fmla="*/ 90658 w 9053683"/>
              <a:gd name="connsiteY0" fmla="*/ 238635 h 1456878"/>
              <a:gd name="connsiteX1" fmla="*/ 33508 w 9053683"/>
              <a:gd name="connsiteY1" fmla="*/ 1095885 h 1456878"/>
              <a:gd name="connsiteX2" fmla="*/ 328783 w 9053683"/>
              <a:gd name="connsiteY2" fmla="*/ 1410210 h 1456878"/>
              <a:gd name="connsiteX3" fmla="*/ 700258 w 9053683"/>
              <a:gd name="connsiteY3" fmla="*/ 1438785 h 1456878"/>
              <a:gd name="connsiteX4" fmla="*/ 1195558 w 9053683"/>
              <a:gd name="connsiteY4" fmla="*/ 1248285 h 1456878"/>
              <a:gd name="connsiteX5" fmla="*/ 1595608 w 9053683"/>
              <a:gd name="connsiteY5" fmla="*/ 905385 h 1456878"/>
              <a:gd name="connsiteX6" fmla="*/ 1957558 w 9053683"/>
              <a:gd name="connsiteY6" fmla="*/ 495810 h 1456878"/>
              <a:gd name="connsiteX7" fmla="*/ 2500483 w 9053683"/>
              <a:gd name="connsiteY7" fmla="*/ 143385 h 1456878"/>
              <a:gd name="connsiteX8" fmla="*/ 3129133 w 9053683"/>
              <a:gd name="connsiteY8" fmla="*/ 510 h 1456878"/>
              <a:gd name="connsiteX9" fmla="*/ 3719683 w 9053683"/>
              <a:gd name="connsiteY9" fmla="*/ 105285 h 1456878"/>
              <a:gd name="connsiteX10" fmla="*/ 4434058 w 9053683"/>
              <a:gd name="connsiteY10" fmla="*/ 343410 h 1456878"/>
              <a:gd name="connsiteX11" fmla="*/ 5186533 w 9053683"/>
              <a:gd name="connsiteY11" fmla="*/ 648210 h 1456878"/>
              <a:gd name="connsiteX12" fmla="*/ 5786608 w 9053683"/>
              <a:gd name="connsiteY12" fmla="*/ 752985 h 1456878"/>
              <a:gd name="connsiteX13" fmla="*/ 6434308 w 9053683"/>
              <a:gd name="connsiteY13" fmla="*/ 505335 h 1456878"/>
              <a:gd name="connsiteX14" fmla="*/ 6958183 w 9053683"/>
              <a:gd name="connsiteY14" fmla="*/ 333885 h 1456878"/>
              <a:gd name="connsiteX15" fmla="*/ 7824958 w 9053683"/>
              <a:gd name="connsiteY15" fmla="*/ 314835 h 1456878"/>
              <a:gd name="connsiteX16" fmla="*/ 8301208 w 9053683"/>
              <a:gd name="connsiteY16" fmla="*/ 552960 h 1456878"/>
              <a:gd name="connsiteX17" fmla="*/ 9053683 w 9053683"/>
              <a:gd name="connsiteY17" fmla="*/ 1038735 h 1456878"/>
              <a:gd name="connsiteX0" fmla="*/ 0 w 9020175"/>
              <a:gd name="connsiteY0" fmla="*/ 1095885 h 1456878"/>
              <a:gd name="connsiteX1" fmla="*/ 295275 w 9020175"/>
              <a:gd name="connsiteY1" fmla="*/ 1410210 h 1456878"/>
              <a:gd name="connsiteX2" fmla="*/ 666750 w 9020175"/>
              <a:gd name="connsiteY2" fmla="*/ 1438785 h 1456878"/>
              <a:gd name="connsiteX3" fmla="*/ 1162050 w 9020175"/>
              <a:gd name="connsiteY3" fmla="*/ 1248285 h 1456878"/>
              <a:gd name="connsiteX4" fmla="*/ 1562100 w 9020175"/>
              <a:gd name="connsiteY4" fmla="*/ 905385 h 1456878"/>
              <a:gd name="connsiteX5" fmla="*/ 1924050 w 9020175"/>
              <a:gd name="connsiteY5" fmla="*/ 495810 h 1456878"/>
              <a:gd name="connsiteX6" fmla="*/ 2466975 w 9020175"/>
              <a:gd name="connsiteY6" fmla="*/ 143385 h 1456878"/>
              <a:gd name="connsiteX7" fmla="*/ 3095625 w 9020175"/>
              <a:gd name="connsiteY7" fmla="*/ 510 h 1456878"/>
              <a:gd name="connsiteX8" fmla="*/ 3686175 w 9020175"/>
              <a:gd name="connsiteY8" fmla="*/ 105285 h 1456878"/>
              <a:gd name="connsiteX9" fmla="*/ 4400550 w 9020175"/>
              <a:gd name="connsiteY9" fmla="*/ 343410 h 1456878"/>
              <a:gd name="connsiteX10" fmla="*/ 5153025 w 9020175"/>
              <a:gd name="connsiteY10" fmla="*/ 648210 h 1456878"/>
              <a:gd name="connsiteX11" fmla="*/ 5753100 w 9020175"/>
              <a:gd name="connsiteY11" fmla="*/ 752985 h 1456878"/>
              <a:gd name="connsiteX12" fmla="*/ 6400800 w 9020175"/>
              <a:gd name="connsiteY12" fmla="*/ 505335 h 1456878"/>
              <a:gd name="connsiteX13" fmla="*/ 6924675 w 9020175"/>
              <a:gd name="connsiteY13" fmla="*/ 333885 h 1456878"/>
              <a:gd name="connsiteX14" fmla="*/ 7791450 w 9020175"/>
              <a:gd name="connsiteY14" fmla="*/ 314835 h 1456878"/>
              <a:gd name="connsiteX15" fmla="*/ 8267700 w 9020175"/>
              <a:gd name="connsiteY15" fmla="*/ 552960 h 1456878"/>
              <a:gd name="connsiteX16" fmla="*/ 9020175 w 9020175"/>
              <a:gd name="connsiteY16" fmla="*/ 1038735 h 1456878"/>
              <a:gd name="connsiteX0" fmla="*/ 0 w 8724900"/>
              <a:gd name="connsiteY0" fmla="*/ 1410210 h 1456878"/>
              <a:gd name="connsiteX1" fmla="*/ 371475 w 8724900"/>
              <a:gd name="connsiteY1" fmla="*/ 1438785 h 1456878"/>
              <a:gd name="connsiteX2" fmla="*/ 866775 w 8724900"/>
              <a:gd name="connsiteY2" fmla="*/ 1248285 h 1456878"/>
              <a:gd name="connsiteX3" fmla="*/ 1266825 w 8724900"/>
              <a:gd name="connsiteY3" fmla="*/ 905385 h 1456878"/>
              <a:gd name="connsiteX4" fmla="*/ 1628775 w 8724900"/>
              <a:gd name="connsiteY4" fmla="*/ 495810 h 1456878"/>
              <a:gd name="connsiteX5" fmla="*/ 2171700 w 8724900"/>
              <a:gd name="connsiteY5" fmla="*/ 143385 h 1456878"/>
              <a:gd name="connsiteX6" fmla="*/ 2800350 w 8724900"/>
              <a:gd name="connsiteY6" fmla="*/ 510 h 1456878"/>
              <a:gd name="connsiteX7" fmla="*/ 3390900 w 8724900"/>
              <a:gd name="connsiteY7" fmla="*/ 105285 h 1456878"/>
              <a:gd name="connsiteX8" fmla="*/ 4105275 w 8724900"/>
              <a:gd name="connsiteY8" fmla="*/ 343410 h 1456878"/>
              <a:gd name="connsiteX9" fmla="*/ 4857750 w 8724900"/>
              <a:gd name="connsiteY9" fmla="*/ 648210 h 1456878"/>
              <a:gd name="connsiteX10" fmla="*/ 5457825 w 8724900"/>
              <a:gd name="connsiteY10" fmla="*/ 752985 h 1456878"/>
              <a:gd name="connsiteX11" fmla="*/ 6105525 w 8724900"/>
              <a:gd name="connsiteY11" fmla="*/ 505335 h 1456878"/>
              <a:gd name="connsiteX12" fmla="*/ 6629400 w 8724900"/>
              <a:gd name="connsiteY12" fmla="*/ 333885 h 1456878"/>
              <a:gd name="connsiteX13" fmla="*/ 7496175 w 8724900"/>
              <a:gd name="connsiteY13" fmla="*/ 314835 h 1456878"/>
              <a:gd name="connsiteX14" fmla="*/ 7972425 w 8724900"/>
              <a:gd name="connsiteY14" fmla="*/ 552960 h 1456878"/>
              <a:gd name="connsiteX15" fmla="*/ 8724900 w 8724900"/>
              <a:gd name="connsiteY15" fmla="*/ 1038735 h 1456878"/>
              <a:gd name="connsiteX0" fmla="*/ 0 w 8829675"/>
              <a:gd name="connsiteY0" fmla="*/ 1324485 h 1440296"/>
              <a:gd name="connsiteX1" fmla="*/ 476250 w 8829675"/>
              <a:gd name="connsiteY1" fmla="*/ 1438785 h 1440296"/>
              <a:gd name="connsiteX2" fmla="*/ 971550 w 8829675"/>
              <a:gd name="connsiteY2" fmla="*/ 1248285 h 1440296"/>
              <a:gd name="connsiteX3" fmla="*/ 1371600 w 8829675"/>
              <a:gd name="connsiteY3" fmla="*/ 905385 h 1440296"/>
              <a:gd name="connsiteX4" fmla="*/ 1733550 w 8829675"/>
              <a:gd name="connsiteY4" fmla="*/ 495810 h 1440296"/>
              <a:gd name="connsiteX5" fmla="*/ 2276475 w 8829675"/>
              <a:gd name="connsiteY5" fmla="*/ 143385 h 1440296"/>
              <a:gd name="connsiteX6" fmla="*/ 2905125 w 8829675"/>
              <a:gd name="connsiteY6" fmla="*/ 510 h 1440296"/>
              <a:gd name="connsiteX7" fmla="*/ 3495675 w 8829675"/>
              <a:gd name="connsiteY7" fmla="*/ 105285 h 1440296"/>
              <a:gd name="connsiteX8" fmla="*/ 4210050 w 8829675"/>
              <a:gd name="connsiteY8" fmla="*/ 343410 h 1440296"/>
              <a:gd name="connsiteX9" fmla="*/ 4962525 w 8829675"/>
              <a:gd name="connsiteY9" fmla="*/ 648210 h 1440296"/>
              <a:gd name="connsiteX10" fmla="*/ 5562600 w 8829675"/>
              <a:gd name="connsiteY10" fmla="*/ 752985 h 1440296"/>
              <a:gd name="connsiteX11" fmla="*/ 6210300 w 8829675"/>
              <a:gd name="connsiteY11" fmla="*/ 505335 h 1440296"/>
              <a:gd name="connsiteX12" fmla="*/ 6734175 w 8829675"/>
              <a:gd name="connsiteY12" fmla="*/ 333885 h 1440296"/>
              <a:gd name="connsiteX13" fmla="*/ 7600950 w 8829675"/>
              <a:gd name="connsiteY13" fmla="*/ 314835 h 1440296"/>
              <a:gd name="connsiteX14" fmla="*/ 8077200 w 8829675"/>
              <a:gd name="connsiteY14" fmla="*/ 552960 h 1440296"/>
              <a:gd name="connsiteX15" fmla="*/ 8829675 w 8829675"/>
              <a:gd name="connsiteY15" fmla="*/ 1038735 h 1440296"/>
              <a:gd name="connsiteX0" fmla="*/ 0 w 8829675"/>
              <a:gd name="connsiteY0" fmla="*/ 1324485 h 1441453"/>
              <a:gd name="connsiteX1" fmla="*/ 476250 w 8829675"/>
              <a:gd name="connsiteY1" fmla="*/ 1438785 h 1441453"/>
              <a:gd name="connsiteX2" fmla="*/ 971550 w 8829675"/>
              <a:gd name="connsiteY2" fmla="*/ 1248285 h 1441453"/>
              <a:gd name="connsiteX3" fmla="*/ 1371600 w 8829675"/>
              <a:gd name="connsiteY3" fmla="*/ 905385 h 1441453"/>
              <a:gd name="connsiteX4" fmla="*/ 1733550 w 8829675"/>
              <a:gd name="connsiteY4" fmla="*/ 495810 h 1441453"/>
              <a:gd name="connsiteX5" fmla="*/ 2276475 w 8829675"/>
              <a:gd name="connsiteY5" fmla="*/ 143385 h 1441453"/>
              <a:gd name="connsiteX6" fmla="*/ 2905125 w 8829675"/>
              <a:gd name="connsiteY6" fmla="*/ 510 h 1441453"/>
              <a:gd name="connsiteX7" fmla="*/ 3495675 w 8829675"/>
              <a:gd name="connsiteY7" fmla="*/ 105285 h 1441453"/>
              <a:gd name="connsiteX8" fmla="*/ 4210050 w 8829675"/>
              <a:gd name="connsiteY8" fmla="*/ 343410 h 1441453"/>
              <a:gd name="connsiteX9" fmla="*/ 4962525 w 8829675"/>
              <a:gd name="connsiteY9" fmla="*/ 648210 h 1441453"/>
              <a:gd name="connsiteX10" fmla="*/ 5562600 w 8829675"/>
              <a:gd name="connsiteY10" fmla="*/ 752985 h 1441453"/>
              <a:gd name="connsiteX11" fmla="*/ 6210300 w 8829675"/>
              <a:gd name="connsiteY11" fmla="*/ 505335 h 1441453"/>
              <a:gd name="connsiteX12" fmla="*/ 6734175 w 8829675"/>
              <a:gd name="connsiteY12" fmla="*/ 333885 h 1441453"/>
              <a:gd name="connsiteX13" fmla="*/ 7600950 w 8829675"/>
              <a:gd name="connsiteY13" fmla="*/ 314835 h 1441453"/>
              <a:gd name="connsiteX14" fmla="*/ 8077200 w 8829675"/>
              <a:gd name="connsiteY14" fmla="*/ 552960 h 1441453"/>
              <a:gd name="connsiteX15" fmla="*/ 8829675 w 8829675"/>
              <a:gd name="connsiteY15" fmla="*/ 1038735 h 1441453"/>
              <a:gd name="connsiteX0" fmla="*/ 0 w 8848725"/>
              <a:gd name="connsiteY0" fmla="*/ 1295910 h 1439534"/>
              <a:gd name="connsiteX1" fmla="*/ 495300 w 8848725"/>
              <a:gd name="connsiteY1" fmla="*/ 1438785 h 1439534"/>
              <a:gd name="connsiteX2" fmla="*/ 990600 w 8848725"/>
              <a:gd name="connsiteY2" fmla="*/ 1248285 h 1439534"/>
              <a:gd name="connsiteX3" fmla="*/ 1390650 w 8848725"/>
              <a:gd name="connsiteY3" fmla="*/ 905385 h 1439534"/>
              <a:gd name="connsiteX4" fmla="*/ 1752600 w 8848725"/>
              <a:gd name="connsiteY4" fmla="*/ 495810 h 1439534"/>
              <a:gd name="connsiteX5" fmla="*/ 2295525 w 8848725"/>
              <a:gd name="connsiteY5" fmla="*/ 143385 h 1439534"/>
              <a:gd name="connsiteX6" fmla="*/ 2924175 w 8848725"/>
              <a:gd name="connsiteY6" fmla="*/ 510 h 1439534"/>
              <a:gd name="connsiteX7" fmla="*/ 3514725 w 8848725"/>
              <a:gd name="connsiteY7" fmla="*/ 105285 h 1439534"/>
              <a:gd name="connsiteX8" fmla="*/ 4229100 w 8848725"/>
              <a:gd name="connsiteY8" fmla="*/ 343410 h 1439534"/>
              <a:gd name="connsiteX9" fmla="*/ 4981575 w 8848725"/>
              <a:gd name="connsiteY9" fmla="*/ 648210 h 1439534"/>
              <a:gd name="connsiteX10" fmla="*/ 5581650 w 8848725"/>
              <a:gd name="connsiteY10" fmla="*/ 752985 h 1439534"/>
              <a:gd name="connsiteX11" fmla="*/ 6229350 w 8848725"/>
              <a:gd name="connsiteY11" fmla="*/ 505335 h 1439534"/>
              <a:gd name="connsiteX12" fmla="*/ 6753225 w 8848725"/>
              <a:gd name="connsiteY12" fmla="*/ 333885 h 1439534"/>
              <a:gd name="connsiteX13" fmla="*/ 7620000 w 8848725"/>
              <a:gd name="connsiteY13" fmla="*/ 314835 h 1439534"/>
              <a:gd name="connsiteX14" fmla="*/ 8096250 w 8848725"/>
              <a:gd name="connsiteY14" fmla="*/ 552960 h 1439534"/>
              <a:gd name="connsiteX15" fmla="*/ 8848725 w 8848725"/>
              <a:gd name="connsiteY15" fmla="*/ 1038735 h 1439534"/>
              <a:gd name="connsiteX0" fmla="*/ 0 w 8848725"/>
              <a:gd name="connsiteY0" fmla="*/ 1295910 h 1445629"/>
              <a:gd name="connsiteX1" fmla="*/ 495300 w 8848725"/>
              <a:gd name="connsiteY1" fmla="*/ 1438785 h 1445629"/>
              <a:gd name="connsiteX2" fmla="*/ 990600 w 8848725"/>
              <a:gd name="connsiteY2" fmla="*/ 1248285 h 1445629"/>
              <a:gd name="connsiteX3" fmla="*/ 1390650 w 8848725"/>
              <a:gd name="connsiteY3" fmla="*/ 905385 h 1445629"/>
              <a:gd name="connsiteX4" fmla="*/ 1752600 w 8848725"/>
              <a:gd name="connsiteY4" fmla="*/ 495810 h 1445629"/>
              <a:gd name="connsiteX5" fmla="*/ 2295525 w 8848725"/>
              <a:gd name="connsiteY5" fmla="*/ 143385 h 1445629"/>
              <a:gd name="connsiteX6" fmla="*/ 2924175 w 8848725"/>
              <a:gd name="connsiteY6" fmla="*/ 510 h 1445629"/>
              <a:gd name="connsiteX7" fmla="*/ 3514725 w 8848725"/>
              <a:gd name="connsiteY7" fmla="*/ 105285 h 1445629"/>
              <a:gd name="connsiteX8" fmla="*/ 4229100 w 8848725"/>
              <a:gd name="connsiteY8" fmla="*/ 343410 h 1445629"/>
              <a:gd name="connsiteX9" fmla="*/ 4981575 w 8848725"/>
              <a:gd name="connsiteY9" fmla="*/ 648210 h 1445629"/>
              <a:gd name="connsiteX10" fmla="*/ 5581650 w 8848725"/>
              <a:gd name="connsiteY10" fmla="*/ 752985 h 1445629"/>
              <a:gd name="connsiteX11" fmla="*/ 6229350 w 8848725"/>
              <a:gd name="connsiteY11" fmla="*/ 505335 h 1445629"/>
              <a:gd name="connsiteX12" fmla="*/ 6753225 w 8848725"/>
              <a:gd name="connsiteY12" fmla="*/ 333885 h 1445629"/>
              <a:gd name="connsiteX13" fmla="*/ 7620000 w 8848725"/>
              <a:gd name="connsiteY13" fmla="*/ 314835 h 1445629"/>
              <a:gd name="connsiteX14" fmla="*/ 8096250 w 8848725"/>
              <a:gd name="connsiteY14" fmla="*/ 552960 h 1445629"/>
              <a:gd name="connsiteX15" fmla="*/ 8848725 w 8848725"/>
              <a:gd name="connsiteY15" fmla="*/ 1038735 h 1445629"/>
              <a:gd name="connsiteX0" fmla="*/ 0 w 9082405"/>
              <a:gd name="connsiteY0" fmla="*/ 1295910 h 1445629"/>
              <a:gd name="connsiteX1" fmla="*/ 495300 w 9082405"/>
              <a:gd name="connsiteY1" fmla="*/ 1438785 h 1445629"/>
              <a:gd name="connsiteX2" fmla="*/ 990600 w 9082405"/>
              <a:gd name="connsiteY2" fmla="*/ 1248285 h 1445629"/>
              <a:gd name="connsiteX3" fmla="*/ 1390650 w 9082405"/>
              <a:gd name="connsiteY3" fmla="*/ 905385 h 1445629"/>
              <a:gd name="connsiteX4" fmla="*/ 1752600 w 9082405"/>
              <a:gd name="connsiteY4" fmla="*/ 495810 h 1445629"/>
              <a:gd name="connsiteX5" fmla="*/ 2295525 w 9082405"/>
              <a:gd name="connsiteY5" fmla="*/ 143385 h 1445629"/>
              <a:gd name="connsiteX6" fmla="*/ 2924175 w 9082405"/>
              <a:gd name="connsiteY6" fmla="*/ 510 h 1445629"/>
              <a:gd name="connsiteX7" fmla="*/ 3514725 w 9082405"/>
              <a:gd name="connsiteY7" fmla="*/ 105285 h 1445629"/>
              <a:gd name="connsiteX8" fmla="*/ 4229100 w 9082405"/>
              <a:gd name="connsiteY8" fmla="*/ 343410 h 1445629"/>
              <a:gd name="connsiteX9" fmla="*/ 4981575 w 9082405"/>
              <a:gd name="connsiteY9" fmla="*/ 648210 h 1445629"/>
              <a:gd name="connsiteX10" fmla="*/ 5581650 w 9082405"/>
              <a:gd name="connsiteY10" fmla="*/ 752985 h 1445629"/>
              <a:gd name="connsiteX11" fmla="*/ 6229350 w 9082405"/>
              <a:gd name="connsiteY11" fmla="*/ 505335 h 1445629"/>
              <a:gd name="connsiteX12" fmla="*/ 6753225 w 9082405"/>
              <a:gd name="connsiteY12" fmla="*/ 333885 h 1445629"/>
              <a:gd name="connsiteX13" fmla="*/ 7620000 w 9082405"/>
              <a:gd name="connsiteY13" fmla="*/ 314835 h 1445629"/>
              <a:gd name="connsiteX14" fmla="*/ 8096250 w 9082405"/>
              <a:gd name="connsiteY14" fmla="*/ 552960 h 1445629"/>
              <a:gd name="connsiteX15" fmla="*/ 9082405 w 9082405"/>
              <a:gd name="connsiteY15" fmla="*/ 1120015 h 1445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082405" h="1445629">
                <a:moveTo>
                  <a:pt x="0" y="1295910"/>
                </a:moveTo>
                <a:cubicBezTo>
                  <a:pt x="206375" y="1476885"/>
                  <a:pt x="330200" y="1446722"/>
                  <a:pt x="495300" y="1438785"/>
                </a:cubicBezTo>
                <a:cubicBezTo>
                  <a:pt x="660400" y="1430848"/>
                  <a:pt x="841375" y="1337185"/>
                  <a:pt x="990600" y="1248285"/>
                </a:cubicBezTo>
                <a:cubicBezTo>
                  <a:pt x="1139825" y="1159385"/>
                  <a:pt x="1263650" y="1030798"/>
                  <a:pt x="1390650" y="905385"/>
                </a:cubicBezTo>
                <a:cubicBezTo>
                  <a:pt x="1517650" y="779973"/>
                  <a:pt x="1601788" y="622810"/>
                  <a:pt x="1752600" y="495810"/>
                </a:cubicBezTo>
                <a:cubicBezTo>
                  <a:pt x="1903412" y="368810"/>
                  <a:pt x="2100263" y="225935"/>
                  <a:pt x="2295525" y="143385"/>
                </a:cubicBezTo>
                <a:cubicBezTo>
                  <a:pt x="2490787" y="60835"/>
                  <a:pt x="2720975" y="6860"/>
                  <a:pt x="2924175" y="510"/>
                </a:cubicBezTo>
                <a:cubicBezTo>
                  <a:pt x="3127375" y="-5840"/>
                  <a:pt x="3297238" y="48135"/>
                  <a:pt x="3514725" y="105285"/>
                </a:cubicBezTo>
                <a:cubicBezTo>
                  <a:pt x="3732212" y="162435"/>
                  <a:pt x="3984625" y="252923"/>
                  <a:pt x="4229100" y="343410"/>
                </a:cubicBezTo>
                <a:cubicBezTo>
                  <a:pt x="4473575" y="433898"/>
                  <a:pt x="4756150" y="579948"/>
                  <a:pt x="4981575" y="648210"/>
                </a:cubicBezTo>
                <a:cubicBezTo>
                  <a:pt x="5207000" y="716472"/>
                  <a:pt x="5373688" y="776797"/>
                  <a:pt x="5581650" y="752985"/>
                </a:cubicBezTo>
                <a:cubicBezTo>
                  <a:pt x="5789612" y="729173"/>
                  <a:pt x="6034088" y="575185"/>
                  <a:pt x="6229350" y="505335"/>
                </a:cubicBezTo>
                <a:cubicBezTo>
                  <a:pt x="6424612" y="435485"/>
                  <a:pt x="6521450" y="365635"/>
                  <a:pt x="6753225" y="333885"/>
                </a:cubicBezTo>
                <a:cubicBezTo>
                  <a:pt x="6985000" y="302135"/>
                  <a:pt x="7396163" y="278323"/>
                  <a:pt x="7620000" y="314835"/>
                </a:cubicBezTo>
                <a:cubicBezTo>
                  <a:pt x="7843838" y="351348"/>
                  <a:pt x="7905750" y="456123"/>
                  <a:pt x="8096250" y="552960"/>
                </a:cubicBezTo>
                <a:cubicBezTo>
                  <a:pt x="8286750" y="649797"/>
                  <a:pt x="8806180" y="963646"/>
                  <a:pt x="9082405" y="1120015"/>
                </a:cubicBezTo>
              </a:path>
            </a:pathLst>
          </a:custGeom>
          <a:noFill/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3D9435C-2CDF-0F61-30D9-F00EDB384758}"/>
              </a:ext>
            </a:extLst>
          </p:cNvPr>
          <p:cNvSpPr txBox="1"/>
          <p:nvPr/>
        </p:nvSpPr>
        <p:spPr>
          <a:xfrm rot="1978233">
            <a:off x="10955413" y="2122173"/>
            <a:ext cx="103693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200" b="1" dirty="0"/>
              <a:t>Link Road</a:t>
            </a:r>
          </a:p>
        </p:txBody>
      </p:sp>
    </p:spTree>
    <p:extLst>
      <p:ext uri="{BB962C8B-B14F-4D97-AF65-F5344CB8AC3E}">
        <p14:creationId xmlns:p14="http://schemas.microsoft.com/office/powerpoint/2010/main" val="3125348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7EA345-19EE-1102-275E-806B765667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54B33-4CA4-7E8D-F2B7-75D3AA4B5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3.  Dunn Street Road Closure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079FC5-1F26-C6D8-79C3-75AE90CC51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3782"/>
            <a:ext cx="10515600" cy="5013181"/>
          </a:xfrm>
        </p:spPr>
        <p:txBody>
          <a:bodyPr/>
          <a:lstStyle/>
          <a:p>
            <a:r>
              <a:rPr lang="en-GB" sz="4000" dirty="0">
                <a:solidFill>
                  <a:schemeClr val="bg1"/>
                </a:solidFill>
              </a:rPr>
              <a:t>Indicative traffic closure at south end of Bredhurst</a:t>
            </a:r>
          </a:p>
          <a:p>
            <a:r>
              <a:rPr lang="en-GB" sz="4000" dirty="0">
                <a:solidFill>
                  <a:schemeClr val="bg1"/>
                </a:solidFill>
              </a:rPr>
              <a:t>Location to be confirmed</a:t>
            </a:r>
          </a:p>
          <a:p>
            <a:r>
              <a:rPr lang="en-GB" sz="4000" dirty="0">
                <a:solidFill>
                  <a:schemeClr val="bg1"/>
                </a:solidFill>
              </a:rPr>
              <a:t>Allows for active travel, bus routes and emergency vehicles</a:t>
            </a:r>
          </a:p>
          <a:p>
            <a:r>
              <a:rPr lang="en-GB" sz="4000" dirty="0">
                <a:solidFill>
                  <a:schemeClr val="bg1"/>
                </a:solidFill>
              </a:rPr>
              <a:t>Access to Bredhurst would be via The Street and Forge Lane.  Would not deter ‘rat running’</a:t>
            </a:r>
          </a:p>
          <a:p>
            <a:endParaRPr lang="en-GB" sz="4000" dirty="0">
              <a:solidFill>
                <a:schemeClr val="bg1"/>
              </a:solidFill>
            </a:endParaRPr>
          </a:p>
          <a:p>
            <a:endParaRPr lang="en-GB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2933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74C1BD-5F51-C4F6-F9D5-CC24D4573F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DEB0418-D658-5D05-A7CB-88D84FFD95EB}"/>
              </a:ext>
            </a:extLst>
          </p:cNvPr>
          <p:cNvSpPr/>
          <p:nvPr/>
        </p:nvSpPr>
        <p:spPr>
          <a:xfrm>
            <a:off x="8045731" y="3634598"/>
            <a:ext cx="1609725" cy="733425"/>
          </a:xfrm>
          <a:custGeom>
            <a:avLst/>
            <a:gdLst>
              <a:gd name="connsiteX0" fmla="*/ 0 w 1609725"/>
              <a:gd name="connsiteY0" fmla="*/ 0 h 733425"/>
              <a:gd name="connsiteX1" fmla="*/ 676275 w 1609725"/>
              <a:gd name="connsiteY1" fmla="*/ 333375 h 733425"/>
              <a:gd name="connsiteX2" fmla="*/ 1381125 w 1609725"/>
              <a:gd name="connsiteY2" fmla="*/ 619125 h 733425"/>
              <a:gd name="connsiteX3" fmla="*/ 1609725 w 1609725"/>
              <a:gd name="connsiteY3" fmla="*/ 733425 h 733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09725" h="733425">
                <a:moveTo>
                  <a:pt x="0" y="0"/>
                </a:moveTo>
                <a:cubicBezTo>
                  <a:pt x="223044" y="115094"/>
                  <a:pt x="446088" y="230188"/>
                  <a:pt x="676275" y="333375"/>
                </a:cubicBezTo>
                <a:cubicBezTo>
                  <a:pt x="906462" y="436562"/>
                  <a:pt x="1225550" y="552450"/>
                  <a:pt x="1381125" y="619125"/>
                </a:cubicBezTo>
                <a:cubicBezTo>
                  <a:pt x="1536700" y="685800"/>
                  <a:pt x="1573212" y="709612"/>
                  <a:pt x="1609725" y="733425"/>
                </a:cubicBezTo>
              </a:path>
            </a:pathLst>
          </a:custGeom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08AFF9-2881-AE78-0B22-1E1A36C9FCC6}"/>
              </a:ext>
            </a:extLst>
          </p:cNvPr>
          <p:cNvSpPr txBox="1"/>
          <p:nvPr/>
        </p:nvSpPr>
        <p:spPr>
          <a:xfrm rot="1386104">
            <a:off x="8500265" y="3809576"/>
            <a:ext cx="961133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200" b="1" dirty="0"/>
              <a:t>Forge Lane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5D40EFA-6A24-D672-D86A-4FACCF758DC6}"/>
              </a:ext>
            </a:extLst>
          </p:cNvPr>
          <p:cNvSpPr/>
          <p:nvPr/>
        </p:nvSpPr>
        <p:spPr>
          <a:xfrm rot="522219">
            <a:off x="10932797" y="1324414"/>
            <a:ext cx="299885" cy="492945"/>
          </a:xfrm>
          <a:custGeom>
            <a:avLst/>
            <a:gdLst>
              <a:gd name="connsiteX0" fmla="*/ 0 w 304800"/>
              <a:gd name="connsiteY0" fmla="*/ 476250 h 476250"/>
              <a:gd name="connsiteX1" fmla="*/ 142875 w 304800"/>
              <a:gd name="connsiteY1" fmla="*/ 161925 h 476250"/>
              <a:gd name="connsiteX2" fmla="*/ 304800 w 304800"/>
              <a:gd name="connsiteY2" fmla="*/ 0 h 476250"/>
              <a:gd name="connsiteX0" fmla="*/ 0 w 270441"/>
              <a:gd name="connsiteY0" fmla="*/ 709217 h 709217"/>
              <a:gd name="connsiteX1" fmla="*/ 142875 w 270441"/>
              <a:gd name="connsiteY1" fmla="*/ 394892 h 709217"/>
              <a:gd name="connsiteX2" fmla="*/ 270441 w 270441"/>
              <a:gd name="connsiteY2" fmla="*/ 0 h 709217"/>
              <a:gd name="connsiteX0" fmla="*/ 0 w 270441"/>
              <a:gd name="connsiteY0" fmla="*/ 709217 h 709217"/>
              <a:gd name="connsiteX1" fmla="*/ 65567 w 270441"/>
              <a:gd name="connsiteY1" fmla="*/ 394892 h 709217"/>
              <a:gd name="connsiteX2" fmla="*/ 270441 w 270441"/>
              <a:gd name="connsiteY2" fmla="*/ 0 h 709217"/>
              <a:gd name="connsiteX0" fmla="*/ 0 w 270441"/>
              <a:gd name="connsiteY0" fmla="*/ 709217 h 709217"/>
              <a:gd name="connsiteX1" fmla="*/ 65567 w 270441"/>
              <a:gd name="connsiteY1" fmla="*/ 353781 h 709217"/>
              <a:gd name="connsiteX2" fmla="*/ 270441 w 270441"/>
              <a:gd name="connsiteY2" fmla="*/ 0 h 709217"/>
              <a:gd name="connsiteX0" fmla="*/ 0 w 270441"/>
              <a:gd name="connsiteY0" fmla="*/ 709217 h 709217"/>
              <a:gd name="connsiteX1" fmla="*/ 65567 w 270441"/>
              <a:gd name="connsiteY1" fmla="*/ 353781 h 709217"/>
              <a:gd name="connsiteX2" fmla="*/ 270441 w 270441"/>
              <a:gd name="connsiteY2" fmla="*/ 0 h 709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0441" h="709217">
                <a:moveTo>
                  <a:pt x="0" y="709217"/>
                </a:moveTo>
                <a:cubicBezTo>
                  <a:pt x="46037" y="591742"/>
                  <a:pt x="14767" y="433156"/>
                  <a:pt x="65567" y="353781"/>
                </a:cubicBezTo>
                <a:cubicBezTo>
                  <a:pt x="116367" y="274406"/>
                  <a:pt x="180519" y="178314"/>
                  <a:pt x="270441" y="0"/>
                </a:cubicBezTo>
              </a:path>
            </a:pathLst>
          </a:custGeom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E89A881A-4393-C7D7-50CA-7E313AB50C12}"/>
              </a:ext>
            </a:extLst>
          </p:cNvPr>
          <p:cNvSpPr/>
          <p:nvPr/>
        </p:nvSpPr>
        <p:spPr>
          <a:xfrm>
            <a:off x="5064435" y="5182163"/>
            <a:ext cx="381000" cy="1476375"/>
          </a:xfrm>
          <a:custGeom>
            <a:avLst/>
            <a:gdLst>
              <a:gd name="connsiteX0" fmla="*/ 323850 w 323850"/>
              <a:gd name="connsiteY0" fmla="*/ 0 h 1504950"/>
              <a:gd name="connsiteX1" fmla="*/ 200025 w 323850"/>
              <a:gd name="connsiteY1" fmla="*/ 381000 h 1504950"/>
              <a:gd name="connsiteX2" fmla="*/ 142875 w 323850"/>
              <a:gd name="connsiteY2" fmla="*/ 676275 h 1504950"/>
              <a:gd name="connsiteX3" fmla="*/ 0 w 323850"/>
              <a:gd name="connsiteY3" fmla="*/ 1504950 h 1504950"/>
              <a:gd name="connsiteX0" fmla="*/ 323850 w 323850"/>
              <a:gd name="connsiteY0" fmla="*/ 0 h 1504950"/>
              <a:gd name="connsiteX1" fmla="*/ 200025 w 323850"/>
              <a:gd name="connsiteY1" fmla="*/ 381000 h 1504950"/>
              <a:gd name="connsiteX2" fmla="*/ 47625 w 323850"/>
              <a:gd name="connsiteY2" fmla="*/ 733425 h 1504950"/>
              <a:gd name="connsiteX3" fmla="*/ 0 w 323850"/>
              <a:gd name="connsiteY3" fmla="*/ 1504950 h 1504950"/>
              <a:gd name="connsiteX0" fmla="*/ 323850 w 323850"/>
              <a:gd name="connsiteY0" fmla="*/ 0 h 1504950"/>
              <a:gd name="connsiteX1" fmla="*/ 161925 w 323850"/>
              <a:gd name="connsiteY1" fmla="*/ 485775 h 1504950"/>
              <a:gd name="connsiteX2" fmla="*/ 47625 w 323850"/>
              <a:gd name="connsiteY2" fmla="*/ 733425 h 1504950"/>
              <a:gd name="connsiteX3" fmla="*/ 0 w 323850"/>
              <a:gd name="connsiteY3" fmla="*/ 1504950 h 1504950"/>
              <a:gd name="connsiteX0" fmla="*/ 381000 w 381000"/>
              <a:gd name="connsiteY0" fmla="*/ 0 h 1476375"/>
              <a:gd name="connsiteX1" fmla="*/ 219075 w 381000"/>
              <a:gd name="connsiteY1" fmla="*/ 485775 h 1476375"/>
              <a:gd name="connsiteX2" fmla="*/ 104775 w 381000"/>
              <a:gd name="connsiteY2" fmla="*/ 733425 h 1476375"/>
              <a:gd name="connsiteX3" fmla="*/ 0 w 381000"/>
              <a:gd name="connsiteY3" fmla="*/ 1476375 h 1476375"/>
              <a:gd name="connsiteX0" fmla="*/ 381000 w 381000"/>
              <a:gd name="connsiteY0" fmla="*/ 0 h 1476375"/>
              <a:gd name="connsiteX1" fmla="*/ 276225 w 381000"/>
              <a:gd name="connsiteY1" fmla="*/ 390525 h 1476375"/>
              <a:gd name="connsiteX2" fmla="*/ 104775 w 381000"/>
              <a:gd name="connsiteY2" fmla="*/ 733425 h 1476375"/>
              <a:gd name="connsiteX3" fmla="*/ 0 w 381000"/>
              <a:gd name="connsiteY3" fmla="*/ 1476375 h 1476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000" h="1476375">
                <a:moveTo>
                  <a:pt x="381000" y="0"/>
                </a:moveTo>
                <a:cubicBezTo>
                  <a:pt x="334168" y="134144"/>
                  <a:pt x="322262" y="268288"/>
                  <a:pt x="276225" y="390525"/>
                </a:cubicBezTo>
                <a:cubicBezTo>
                  <a:pt x="230188" y="512762"/>
                  <a:pt x="138112" y="546100"/>
                  <a:pt x="104775" y="733425"/>
                </a:cubicBezTo>
                <a:cubicBezTo>
                  <a:pt x="71438" y="920750"/>
                  <a:pt x="54769" y="1155700"/>
                  <a:pt x="0" y="1476375"/>
                </a:cubicBezTo>
              </a:path>
            </a:pathLst>
          </a:custGeom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563D5BE-DC0B-D148-0C5F-6C9D4EEB2451}"/>
              </a:ext>
            </a:extLst>
          </p:cNvPr>
          <p:cNvSpPr/>
          <p:nvPr/>
        </p:nvSpPr>
        <p:spPr>
          <a:xfrm>
            <a:off x="2398331" y="3631767"/>
            <a:ext cx="857250" cy="485775"/>
          </a:xfrm>
          <a:custGeom>
            <a:avLst/>
            <a:gdLst>
              <a:gd name="connsiteX0" fmla="*/ 866775 w 866775"/>
              <a:gd name="connsiteY0" fmla="*/ 0 h 361950"/>
              <a:gd name="connsiteX1" fmla="*/ 342900 w 866775"/>
              <a:gd name="connsiteY1" fmla="*/ 295275 h 361950"/>
              <a:gd name="connsiteX2" fmla="*/ 0 w 866775"/>
              <a:gd name="connsiteY2" fmla="*/ 361950 h 361950"/>
              <a:gd name="connsiteX0" fmla="*/ 866775 w 866775"/>
              <a:gd name="connsiteY0" fmla="*/ 0 h 364619"/>
              <a:gd name="connsiteX1" fmla="*/ 400050 w 866775"/>
              <a:gd name="connsiteY1" fmla="*/ 323850 h 364619"/>
              <a:gd name="connsiteX2" fmla="*/ 0 w 866775"/>
              <a:gd name="connsiteY2" fmla="*/ 361950 h 364619"/>
              <a:gd name="connsiteX0" fmla="*/ 876300 w 876300"/>
              <a:gd name="connsiteY0" fmla="*/ 0 h 438150"/>
              <a:gd name="connsiteX1" fmla="*/ 409575 w 876300"/>
              <a:gd name="connsiteY1" fmla="*/ 323850 h 438150"/>
              <a:gd name="connsiteX2" fmla="*/ 0 w 876300"/>
              <a:gd name="connsiteY2" fmla="*/ 438150 h 438150"/>
              <a:gd name="connsiteX0" fmla="*/ 876300 w 876300"/>
              <a:gd name="connsiteY0" fmla="*/ 0 h 438150"/>
              <a:gd name="connsiteX1" fmla="*/ 466725 w 876300"/>
              <a:gd name="connsiteY1" fmla="*/ 333375 h 438150"/>
              <a:gd name="connsiteX2" fmla="*/ 0 w 876300"/>
              <a:gd name="connsiteY2" fmla="*/ 438150 h 438150"/>
              <a:gd name="connsiteX0" fmla="*/ 857250 w 857250"/>
              <a:gd name="connsiteY0" fmla="*/ 0 h 485775"/>
              <a:gd name="connsiteX1" fmla="*/ 447675 w 857250"/>
              <a:gd name="connsiteY1" fmla="*/ 333375 h 485775"/>
              <a:gd name="connsiteX2" fmla="*/ 0 w 857250"/>
              <a:gd name="connsiteY2" fmla="*/ 485775 h 485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57250" h="485775">
                <a:moveTo>
                  <a:pt x="857250" y="0"/>
                </a:moveTo>
                <a:cubicBezTo>
                  <a:pt x="667543" y="117475"/>
                  <a:pt x="592137" y="273050"/>
                  <a:pt x="447675" y="333375"/>
                </a:cubicBezTo>
                <a:cubicBezTo>
                  <a:pt x="303213" y="393700"/>
                  <a:pt x="99219" y="482600"/>
                  <a:pt x="0" y="485775"/>
                </a:cubicBezTo>
              </a:path>
            </a:pathLst>
          </a:custGeom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F19E6F3-6E63-3DD4-A975-5B6B1596A532}"/>
              </a:ext>
            </a:extLst>
          </p:cNvPr>
          <p:cNvSpPr/>
          <p:nvPr/>
        </p:nvSpPr>
        <p:spPr>
          <a:xfrm>
            <a:off x="2451582" y="3739201"/>
            <a:ext cx="533400" cy="132997"/>
          </a:xfrm>
          <a:custGeom>
            <a:avLst/>
            <a:gdLst>
              <a:gd name="connsiteX0" fmla="*/ 533400 w 533400"/>
              <a:gd name="connsiteY0" fmla="*/ 123825 h 132997"/>
              <a:gd name="connsiteX1" fmla="*/ 476250 w 533400"/>
              <a:gd name="connsiteY1" fmla="*/ 123825 h 132997"/>
              <a:gd name="connsiteX2" fmla="*/ 304800 w 533400"/>
              <a:gd name="connsiteY2" fmla="*/ 123825 h 132997"/>
              <a:gd name="connsiteX3" fmla="*/ 0 w 533400"/>
              <a:gd name="connsiteY3" fmla="*/ 0 h 132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3400" h="132997">
                <a:moveTo>
                  <a:pt x="533400" y="123825"/>
                </a:moveTo>
                <a:lnTo>
                  <a:pt x="476250" y="123825"/>
                </a:lnTo>
                <a:cubicBezTo>
                  <a:pt x="438150" y="123825"/>
                  <a:pt x="384175" y="144462"/>
                  <a:pt x="304800" y="123825"/>
                </a:cubicBezTo>
                <a:cubicBezTo>
                  <a:pt x="225425" y="103188"/>
                  <a:pt x="112712" y="51594"/>
                  <a:pt x="0" y="0"/>
                </a:cubicBezTo>
              </a:path>
            </a:pathLst>
          </a:custGeom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8AD7A8D-4FC2-6577-1EF4-1C35BF55524F}"/>
              </a:ext>
            </a:extLst>
          </p:cNvPr>
          <p:cNvSpPr/>
          <p:nvPr/>
        </p:nvSpPr>
        <p:spPr>
          <a:xfrm rot="1827223">
            <a:off x="1718060" y="1771016"/>
            <a:ext cx="1021717" cy="527007"/>
          </a:xfrm>
          <a:custGeom>
            <a:avLst/>
            <a:gdLst>
              <a:gd name="connsiteX0" fmla="*/ 838200 w 838200"/>
              <a:gd name="connsiteY0" fmla="*/ 485775 h 485775"/>
              <a:gd name="connsiteX1" fmla="*/ 600075 w 838200"/>
              <a:gd name="connsiteY1" fmla="*/ 276225 h 485775"/>
              <a:gd name="connsiteX2" fmla="*/ 342900 w 838200"/>
              <a:gd name="connsiteY2" fmla="*/ 133350 h 485775"/>
              <a:gd name="connsiteX3" fmla="*/ 0 w 838200"/>
              <a:gd name="connsiteY3" fmla="*/ 0 h 485775"/>
              <a:gd name="connsiteX0" fmla="*/ 885825 w 885825"/>
              <a:gd name="connsiteY0" fmla="*/ 476250 h 476250"/>
              <a:gd name="connsiteX1" fmla="*/ 600075 w 885825"/>
              <a:gd name="connsiteY1" fmla="*/ 276225 h 476250"/>
              <a:gd name="connsiteX2" fmla="*/ 342900 w 885825"/>
              <a:gd name="connsiteY2" fmla="*/ 133350 h 476250"/>
              <a:gd name="connsiteX3" fmla="*/ 0 w 885825"/>
              <a:gd name="connsiteY3" fmla="*/ 0 h 476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5825" h="476250">
                <a:moveTo>
                  <a:pt x="885825" y="476250"/>
                </a:moveTo>
                <a:cubicBezTo>
                  <a:pt x="808037" y="400843"/>
                  <a:pt x="690562" y="333375"/>
                  <a:pt x="600075" y="276225"/>
                </a:cubicBezTo>
                <a:cubicBezTo>
                  <a:pt x="509588" y="219075"/>
                  <a:pt x="442912" y="179387"/>
                  <a:pt x="342900" y="133350"/>
                </a:cubicBezTo>
                <a:cubicBezTo>
                  <a:pt x="242888" y="87313"/>
                  <a:pt x="121444" y="43656"/>
                  <a:pt x="0" y="0"/>
                </a:cubicBezTo>
              </a:path>
            </a:pathLst>
          </a:custGeom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CFAEBDE8-A91B-CD60-D35A-65796295F360}"/>
              </a:ext>
            </a:extLst>
          </p:cNvPr>
          <p:cNvSpPr/>
          <p:nvPr/>
        </p:nvSpPr>
        <p:spPr>
          <a:xfrm>
            <a:off x="6286501" y="114300"/>
            <a:ext cx="457200" cy="1047750"/>
          </a:xfrm>
          <a:custGeom>
            <a:avLst/>
            <a:gdLst>
              <a:gd name="connsiteX0" fmla="*/ 0 w 276225"/>
              <a:gd name="connsiteY0" fmla="*/ 685800 h 685800"/>
              <a:gd name="connsiteX1" fmla="*/ 152400 w 276225"/>
              <a:gd name="connsiteY1" fmla="*/ 152400 h 685800"/>
              <a:gd name="connsiteX2" fmla="*/ 276225 w 276225"/>
              <a:gd name="connsiteY2" fmla="*/ 0 h 685800"/>
              <a:gd name="connsiteX0" fmla="*/ 0 w 361950"/>
              <a:gd name="connsiteY0" fmla="*/ 742950 h 742950"/>
              <a:gd name="connsiteX1" fmla="*/ 152400 w 361950"/>
              <a:gd name="connsiteY1" fmla="*/ 209550 h 742950"/>
              <a:gd name="connsiteX2" fmla="*/ 361950 w 361950"/>
              <a:gd name="connsiteY2" fmla="*/ 0 h 742950"/>
              <a:gd name="connsiteX0" fmla="*/ 0 w 457200"/>
              <a:gd name="connsiteY0" fmla="*/ 1047750 h 1047750"/>
              <a:gd name="connsiteX1" fmla="*/ 247650 w 457200"/>
              <a:gd name="connsiteY1" fmla="*/ 209550 h 1047750"/>
              <a:gd name="connsiteX2" fmla="*/ 457200 w 457200"/>
              <a:gd name="connsiteY2" fmla="*/ 0 h 104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7200" h="1047750">
                <a:moveTo>
                  <a:pt x="0" y="1047750"/>
                </a:moveTo>
                <a:cubicBezTo>
                  <a:pt x="53181" y="838200"/>
                  <a:pt x="201612" y="323850"/>
                  <a:pt x="247650" y="209550"/>
                </a:cubicBezTo>
                <a:cubicBezTo>
                  <a:pt x="293688" y="95250"/>
                  <a:pt x="418306" y="19050"/>
                  <a:pt x="457200" y="0"/>
                </a:cubicBezTo>
              </a:path>
            </a:pathLst>
          </a:custGeom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6359E1F7-1B83-C234-41CB-8E8B83420385}"/>
              </a:ext>
            </a:extLst>
          </p:cNvPr>
          <p:cNvSpPr/>
          <p:nvPr/>
        </p:nvSpPr>
        <p:spPr>
          <a:xfrm>
            <a:off x="7835411" y="247650"/>
            <a:ext cx="272547" cy="1562100"/>
          </a:xfrm>
          <a:custGeom>
            <a:avLst/>
            <a:gdLst>
              <a:gd name="connsiteX0" fmla="*/ 0 w 214541"/>
              <a:gd name="connsiteY0" fmla="*/ 1485900 h 1485900"/>
              <a:gd name="connsiteX1" fmla="*/ 95250 w 214541"/>
              <a:gd name="connsiteY1" fmla="*/ 1247775 h 1485900"/>
              <a:gd name="connsiteX2" fmla="*/ 180975 w 214541"/>
              <a:gd name="connsiteY2" fmla="*/ 1009650 h 1485900"/>
              <a:gd name="connsiteX3" fmla="*/ 209550 w 214541"/>
              <a:gd name="connsiteY3" fmla="*/ 638175 h 1485900"/>
              <a:gd name="connsiteX4" fmla="*/ 85725 w 214541"/>
              <a:gd name="connsiteY4" fmla="*/ 466725 h 1485900"/>
              <a:gd name="connsiteX5" fmla="*/ 19050 w 214541"/>
              <a:gd name="connsiteY5" fmla="*/ 276225 h 1485900"/>
              <a:gd name="connsiteX6" fmla="*/ 28575 w 214541"/>
              <a:gd name="connsiteY6" fmla="*/ 123825 h 1485900"/>
              <a:gd name="connsiteX7" fmla="*/ 180975 w 214541"/>
              <a:gd name="connsiteY7" fmla="*/ 0 h 1485900"/>
              <a:gd name="connsiteX0" fmla="*/ 47037 w 204428"/>
              <a:gd name="connsiteY0" fmla="*/ 1562100 h 1562100"/>
              <a:gd name="connsiteX1" fmla="*/ 85137 w 204428"/>
              <a:gd name="connsiteY1" fmla="*/ 1247775 h 1562100"/>
              <a:gd name="connsiteX2" fmla="*/ 170862 w 204428"/>
              <a:gd name="connsiteY2" fmla="*/ 1009650 h 1562100"/>
              <a:gd name="connsiteX3" fmla="*/ 199437 w 204428"/>
              <a:gd name="connsiteY3" fmla="*/ 638175 h 1562100"/>
              <a:gd name="connsiteX4" fmla="*/ 75612 w 204428"/>
              <a:gd name="connsiteY4" fmla="*/ 466725 h 1562100"/>
              <a:gd name="connsiteX5" fmla="*/ 8937 w 204428"/>
              <a:gd name="connsiteY5" fmla="*/ 276225 h 1562100"/>
              <a:gd name="connsiteX6" fmla="*/ 18462 w 204428"/>
              <a:gd name="connsiteY6" fmla="*/ 123825 h 1562100"/>
              <a:gd name="connsiteX7" fmla="*/ 170862 w 204428"/>
              <a:gd name="connsiteY7" fmla="*/ 0 h 1562100"/>
              <a:gd name="connsiteX0" fmla="*/ 47037 w 203163"/>
              <a:gd name="connsiteY0" fmla="*/ 1562100 h 1562100"/>
              <a:gd name="connsiteX1" fmla="*/ 170862 w 203163"/>
              <a:gd name="connsiteY1" fmla="*/ 1247775 h 1562100"/>
              <a:gd name="connsiteX2" fmla="*/ 170862 w 203163"/>
              <a:gd name="connsiteY2" fmla="*/ 1009650 h 1562100"/>
              <a:gd name="connsiteX3" fmla="*/ 199437 w 203163"/>
              <a:gd name="connsiteY3" fmla="*/ 638175 h 1562100"/>
              <a:gd name="connsiteX4" fmla="*/ 75612 w 203163"/>
              <a:gd name="connsiteY4" fmla="*/ 466725 h 1562100"/>
              <a:gd name="connsiteX5" fmla="*/ 8937 w 203163"/>
              <a:gd name="connsiteY5" fmla="*/ 276225 h 1562100"/>
              <a:gd name="connsiteX6" fmla="*/ 18462 w 203163"/>
              <a:gd name="connsiteY6" fmla="*/ 123825 h 1562100"/>
              <a:gd name="connsiteX7" fmla="*/ 170862 w 203163"/>
              <a:gd name="connsiteY7" fmla="*/ 0 h 1562100"/>
              <a:gd name="connsiteX0" fmla="*/ 47037 w 238376"/>
              <a:gd name="connsiteY0" fmla="*/ 1562100 h 1562100"/>
              <a:gd name="connsiteX1" fmla="*/ 170862 w 238376"/>
              <a:gd name="connsiteY1" fmla="*/ 1247775 h 1562100"/>
              <a:gd name="connsiteX2" fmla="*/ 237537 w 238376"/>
              <a:gd name="connsiteY2" fmla="*/ 981075 h 1562100"/>
              <a:gd name="connsiteX3" fmla="*/ 199437 w 238376"/>
              <a:gd name="connsiteY3" fmla="*/ 638175 h 1562100"/>
              <a:gd name="connsiteX4" fmla="*/ 75612 w 238376"/>
              <a:gd name="connsiteY4" fmla="*/ 466725 h 1562100"/>
              <a:gd name="connsiteX5" fmla="*/ 8937 w 238376"/>
              <a:gd name="connsiteY5" fmla="*/ 276225 h 1562100"/>
              <a:gd name="connsiteX6" fmla="*/ 18462 w 238376"/>
              <a:gd name="connsiteY6" fmla="*/ 123825 h 1562100"/>
              <a:gd name="connsiteX7" fmla="*/ 170862 w 238376"/>
              <a:gd name="connsiteY7" fmla="*/ 0 h 1562100"/>
              <a:gd name="connsiteX0" fmla="*/ 47037 w 266503"/>
              <a:gd name="connsiteY0" fmla="*/ 1562100 h 1562100"/>
              <a:gd name="connsiteX1" fmla="*/ 170862 w 266503"/>
              <a:gd name="connsiteY1" fmla="*/ 1247775 h 1562100"/>
              <a:gd name="connsiteX2" fmla="*/ 266112 w 266503"/>
              <a:gd name="connsiteY2" fmla="*/ 971550 h 1562100"/>
              <a:gd name="connsiteX3" fmla="*/ 199437 w 266503"/>
              <a:gd name="connsiteY3" fmla="*/ 638175 h 1562100"/>
              <a:gd name="connsiteX4" fmla="*/ 75612 w 266503"/>
              <a:gd name="connsiteY4" fmla="*/ 466725 h 1562100"/>
              <a:gd name="connsiteX5" fmla="*/ 8937 w 266503"/>
              <a:gd name="connsiteY5" fmla="*/ 276225 h 1562100"/>
              <a:gd name="connsiteX6" fmla="*/ 18462 w 266503"/>
              <a:gd name="connsiteY6" fmla="*/ 123825 h 1562100"/>
              <a:gd name="connsiteX7" fmla="*/ 170862 w 266503"/>
              <a:gd name="connsiteY7" fmla="*/ 0 h 1562100"/>
              <a:gd name="connsiteX0" fmla="*/ 69034 w 288500"/>
              <a:gd name="connsiteY0" fmla="*/ 1562100 h 1562100"/>
              <a:gd name="connsiteX1" fmla="*/ 192859 w 288500"/>
              <a:gd name="connsiteY1" fmla="*/ 1247775 h 1562100"/>
              <a:gd name="connsiteX2" fmla="*/ 288109 w 288500"/>
              <a:gd name="connsiteY2" fmla="*/ 971550 h 1562100"/>
              <a:gd name="connsiteX3" fmla="*/ 221434 w 288500"/>
              <a:gd name="connsiteY3" fmla="*/ 638175 h 1562100"/>
              <a:gd name="connsiteX4" fmla="*/ 97609 w 288500"/>
              <a:gd name="connsiteY4" fmla="*/ 466725 h 1562100"/>
              <a:gd name="connsiteX5" fmla="*/ 2359 w 288500"/>
              <a:gd name="connsiteY5" fmla="*/ 333375 h 1562100"/>
              <a:gd name="connsiteX6" fmla="*/ 40459 w 288500"/>
              <a:gd name="connsiteY6" fmla="*/ 123825 h 1562100"/>
              <a:gd name="connsiteX7" fmla="*/ 192859 w 288500"/>
              <a:gd name="connsiteY7" fmla="*/ 0 h 1562100"/>
              <a:gd name="connsiteX0" fmla="*/ 69034 w 288707"/>
              <a:gd name="connsiteY0" fmla="*/ 1562100 h 1562100"/>
              <a:gd name="connsiteX1" fmla="*/ 192859 w 288707"/>
              <a:gd name="connsiteY1" fmla="*/ 1247775 h 1562100"/>
              <a:gd name="connsiteX2" fmla="*/ 288109 w 288707"/>
              <a:gd name="connsiteY2" fmla="*/ 971550 h 1562100"/>
              <a:gd name="connsiteX3" fmla="*/ 221434 w 288707"/>
              <a:gd name="connsiteY3" fmla="*/ 638175 h 1562100"/>
              <a:gd name="connsiteX4" fmla="*/ 2359 w 288707"/>
              <a:gd name="connsiteY4" fmla="*/ 333375 h 1562100"/>
              <a:gd name="connsiteX5" fmla="*/ 40459 w 288707"/>
              <a:gd name="connsiteY5" fmla="*/ 123825 h 1562100"/>
              <a:gd name="connsiteX6" fmla="*/ 192859 w 288707"/>
              <a:gd name="connsiteY6" fmla="*/ 0 h 1562100"/>
              <a:gd name="connsiteX0" fmla="*/ 52930 w 272547"/>
              <a:gd name="connsiteY0" fmla="*/ 1562100 h 1562100"/>
              <a:gd name="connsiteX1" fmla="*/ 176755 w 272547"/>
              <a:gd name="connsiteY1" fmla="*/ 1247775 h 1562100"/>
              <a:gd name="connsiteX2" fmla="*/ 272005 w 272547"/>
              <a:gd name="connsiteY2" fmla="*/ 971550 h 1562100"/>
              <a:gd name="connsiteX3" fmla="*/ 205330 w 272547"/>
              <a:gd name="connsiteY3" fmla="*/ 638175 h 1562100"/>
              <a:gd name="connsiteX4" fmla="*/ 5305 w 272547"/>
              <a:gd name="connsiteY4" fmla="*/ 371475 h 1562100"/>
              <a:gd name="connsiteX5" fmla="*/ 24355 w 272547"/>
              <a:gd name="connsiteY5" fmla="*/ 123825 h 1562100"/>
              <a:gd name="connsiteX6" fmla="*/ 176755 w 272547"/>
              <a:gd name="connsiteY6" fmla="*/ 0 h 156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2547" h="1562100">
                <a:moveTo>
                  <a:pt x="52930" y="1562100"/>
                </a:moveTo>
                <a:cubicBezTo>
                  <a:pt x="85474" y="1482725"/>
                  <a:pt x="140243" y="1346200"/>
                  <a:pt x="176755" y="1247775"/>
                </a:cubicBezTo>
                <a:cubicBezTo>
                  <a:pt x="213267" y="1149350"/>
                  <a:pt x="267243" y="1073150"/>
                  <a:pt x="272005" y="971550"/>
                </a:cubicBezTo>
                <a:cubicBezTo>
                  <a:pt x="276768" y="869950"/>
                  <a:pt x="249780" y="738187"/>
                  <a:pt x="205330" y="638175"/>
                </a:cubicBezTo>
                <a:cubicBezTo>
                  <a:pt x="160880" y="538163"/>
                  <a:pt x="35468" y="457200"/>
                  <a:pt x="5305" y="371475"/>
                </a:cubicBezTo>
                <a:cubicBezTo>
                  <a:pt x="-4220" y="314325"/>
                  <a:pt x="-2633" y="169863"/>
                  <a:pt x="24355" y="123825"/>
                </a:cubicBezTo>
                <a:cubicBezTo>
                  <a:pt x="51343" y="77787"/>
                  <a:pt x="114049" y="38893"/>
                  <a:pt x="176755" y="0"/>
                </a:cubicBezTo>
              </a:path>
            </a:pathLst>
          </a:custGeom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E794E33-550F-B94B-6556-FB7C3F7B3785}"/>
              </a:ext>
            </a:extLst>
          </p:cNvPr>
          <p:cNvSpPr/>
          <p:nvPr/>
        </p:nvSpPr>
        <p:spPr>
          <a:xfrm>
            <a:off x="11012300" y="2393664"/>
            <a:ext cx="158998" cy="388379"/>
          </a:xfrm>
          <a:custGeom>
            <a:avLst/>
            <a:gdLst>
              <a:gd name="connsiteX0" fmla="*/ 104775 w 104775"/>
              <a:gd name="connsiteY0" fmla="*/ 0 h 266700"/>
              <a:gd name="connsiteX1" fmla="*/ 66675 w 104775"/>
              <a:gd name="connsiteY1" fmla="*/ 190500 h 266700"/>
              <a:gd name="connsiteX2" fmla="*/ 0 w 104775"/>
              <a:gd name="connsiteY2" fmla="*/ 266700 h 266700"/>
              <a:gd name="connsiteX0" fmla="*/ 104775 w 104775"/>
              <a:gd name="connsiteY0" fmla="*/ 0 h 266700"/>
              <a:gd name="connsiteX1" fmla="*/ 85725 w 104775"/>
              <a:gd name="connsiteY1" fmla="*/ 123825 h 266700"/>
              <a:gd name="connsiteX2" fmla="*/ 0 w 104775"/>
              <a:gd name="connsiteY2" fmla="*/ 266700 h 266700"/>
              <a:gd name="connsiteX0" fmla="*/ 104775 w 104775"/>
              <a:gd name="connsiteY0" fmla="*/ 0 h 266700"/>
              <a:gd name="connsiteX1" fmla="*/ 85725 w 104775"/>
              <a:gd name="connsiteY1" fmla="*/ 123825 h 266700"/>
              <a:gd name="connsiteX2" fmla="*/ 0 w 104775"/>
              <a:gd name="connsiteY2" fmla="*/ 266700 h 26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4775" h="266700">
                <a:moveTo>
                  <a:pt x="104775" y="0"/>
                </a:moveTo>
                <a:cubicBezTo>
                  <a:pt x="94456" y="73025"/>
                  <a:pt x="103187" y="79375"/>
                  <a:pt x="85725" y="123825"/>
                </a:cubicBezTo>
                <a:cubicBezTo>
                  <a:pt x="68263" y="168275"/>
                  <a:pt x="43782" y="203170"/>
                  <a:pt x="0" y="266700"/>
                </a:cubicBezTo>
              </a:path>
            </a:pathLst>
          </a:custGeom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D71E2B2-E2DC-D30D-7CB4-E971BA55BE09}"/>
              </a:ext>
            </a:extLst>
          </p:cNvPr>
          <p:cNvSpPr txBox="1"/>
          <p:nvPr/>
        </p:nvSpPr>
        <p:spPr>
          <a:xfrm rot="20143465">
            <a:off x="4758122" y="1541062"/>
            <a:ext cx="103693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200" b="1" dirty="0"/>
              <a:t>Link Road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96A8B9D-F155-94E0-AB16-FF9042CB2135}"/>
              </a:ext>
            </a:extLst>
          </p:cNvPr>
          <p:cNvSpPr txBox="1"/>
          <p:nvPr/>
        </p:nvSpPr>
        <p:spPr>
          <a:xfrm rot="18975146">
            <a:off x="9822643" y="3695202"/>
            <a:ext cx="955257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200" b="1" dirty="0"/>
              <a:t>The Street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81BAA37-0106-8C1E-63FB-E65542A8BA9C}"/>
              </a:ext>
            </a:extLst>
          </p:cNvPr>
          <p:cNvSpPr txBox="1"/>
          <p:nvPr/>
        </p:nvSpPr>
        <p:spPr>
          <a:xfrm rot="1902097">
            <a:off x="2852359" y="519953"/>
            <a:ext cx="955257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200" b="1" dirty="0"/>
              <a:t>Ham Lane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DBF97A1-4810-AC86-E153-E3C96238C3B1}"/>
              </a:ext>
            </a:extLst>
          </p:cNvPr>
          <p:cNvSpPr txBox="1"/>
          <p:nvPr/>
        </p:nvSpPr>
        <p:spPr>
          <a:xfrm rot="16200000">
            <a:off x="5060496" y="281389"/>
            <a:ext cx="1281715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050" b="1" dirty="0"/>
              <a:t>Capstone Road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9EF656D-C905-6BB0-746C-B02E53AB9B04}"/>
              </a:ext>
            </a:extLst>
          </p:cNvPr>
          <p:cNvSpPr txBox="1"/>
          <p:nvPr/>
        </p:nvSpPr>
        <p:spPr>
          <a:xfrm rot="20617285">
            <a:off x="1357529" y="5781850"/>
            <a:ext cx="161475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200" b="1" dirty="0"/>
              <a:t>Westfield Sole Road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B4CC249-117F-BC01-03D7-BC6972995BA2}"/>
              </a:ext>
            </a:extLst>
          </p:cNvPr>
          <p:cNvSpPr txBox="1"/>
          <p:nvPr/>
        </p:nvSpPr>
        <p:spPr>
          <a:xfrm rot="16764030">
            <a:off x="4721129" y="5949416"/>
            <a:ext cx="111092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200" b="1" dirty="0"/>
              <a:t>Lidsing Road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E4FD385-187A-B8AE-A5F0-95DD9E4A92F1}"/>
              </a:ext>
            </a:extLst>
          </p:cNvPr>
          <p:cNvSpPr txBox="1"/>
          <p:nvPr/>
        </p:nvSpPr>
        <p:spPr>
          <a:xfrm rot="17174836">
            <a:off x="5991331" y="641130"/>
            <a:ext cx="1047537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200" b="1" dirty="0"/>
              <a:t>Hempstead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9FED6DE-EDF4-7BD9-A0BC-0A7B834B56B6}"/>
              </a:ext>
            </a:extLst>
          </p:cNvPr>
          <p:cNvSpPr txBox="1"/>
          <p:nvPr/>
        </p:nvSpPr>
        <p:spPr>
          <a:xfrm rot="18600136">
            <a:off x="6481249" y="66220"/>
            <a:ext cx="58220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200" b="1" dirty="0"/>
              <a:t>Road</a:t>
            </a: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E7201F0E-B3B4-A6EB-A7A0-FF659543ECA8}"/>
              </a:ext>
            </a:extLst>
          </p:cNvPr>
          <p:cNvSpPr/>
          <p:nvPr/>
        </p:nvSpPr>
        <p:spPr>
          <a:xfrm rot="277971">
            <a:off x="11261566" y="2048996"/>
            <a:ext cx="876300" cy="457200"/>
          </a:xfrm>
          <a:custGeom>
            <a:avLst/>
            <a:gdLst>
              <a:gd name="connsiteX0" fmla="*/ 0 w 828675"/>
              <a:gd name="connsiteY0" fmla="*/ 0 h 419100"/>
              <a:gd name="connsiteX1" fmla="*/ 647700 w 828675"/>
              <a:gd name="connsiteY1" fmla="*/ 342900 h 419100"/>
              <a:gd name="connsiteX2" fmla="*/ 828675 w 828675"/>
              <a:gd name="connsiteY2" fmla="*/ 419100 h 419100"/>
              <a:gd name="connsiteX0" fmla="*/ 0 w 771525"/>
              <a:gd name="connsiteY0" fmla="*/ 0 h 378867"/>
              <a:gd name="connsiteX1" fmla="*/ 647700 w 771525"/>
              <a:gd name="connsiteY1" fmla="*/ 342900 h 378867"/>
              <a:gd name="connsiteX2" fmla="*/ 771525 w 771525"/>
              <a:gd name="connsiteY2" fmla="*/ 361950 h 378867"/>
              <a:gd name="connsiteX0" fmla="*/ 0 w 876300"/>
              <a:gd name="connsiteY0" fmla="*/ 0 h 457200"/>
              <a:gd name="connsiteX1" fmla="*/ 647700 w 876300"/>
              <a:gd name="connsiteY1" fmla="*/ 342900 h 457200"/>
              <a:gd name="connsiteX2" fmla="*/ 876300 w 876300"/>
              <a:gd name="connsiteY2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457200">
                <a:moveTo>
                  <a:pt x="0" y="0"/>
                </a:moveTo>
                <a:lnTo>
                  <a:pt x="647700" y="342900"/>
                </a:lnTo>
                <a:cubicBezTo>
                  <a:pt x="785812" y="412750"/>
                  <a:pt x="854868" y="454025"/>
                  <a:pt x="876300" y="457200"/>
                </a:cubicBezTo>
              </a:path>
            </a:pathLst>
          </a:custGeom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TextBox 16">
            <a:extLst>
              <a:ext uri="{FF2B5EF4-FFF2-40B4-BE49-F238E27FC236}">
                <a16:creationId xmlns:a16="http://schemas.microsoft.com/office/drawing/2014/main" id="{4254F7F0-4755-0805-5747-08E0800BBEA8}"/>
              </a:ext>
            </a:extLst>
          </p:cNvPr>
          <p:cNvSpPr txBox="1"/>
          <p:nvPr/>
        </p:nvSpPr>
        <p:spPr>
          <a:xfrm>
            <a:off x="8347696" y="52067"/>
            <a:ext cx="1307760" cy="720254"/>
          </a:xfrm>
          <a:prstGeom prst="rect">
            <a:avLst/>
          </a:prstGeom>
          <a:solidFill>
            <a:schemeClr val="lt1"/>
          </a:solidFill>
          <a:ln w="15875" cmpd="sng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00" dirty="0"/>
              <a:t>Walking/ cycling links via Chapel Lane </a:t>
            </a:r>
            <a:r>
              <a:rPr lang="en-GB" sz="1000" baseline="0" dirty="0"/>
              <a:t>to Hempstead Valley</a:t>
            </a:r>
            <a:endParaRPr lang="en-GB" sz="1000" dirty="0"/>
          </a:p>
        </p:txBody>
      </p:sp>
      <p:sp>
        <p:nvSpPr>
          <p:cNvPr id="40" name="TextBox 16">
            <a:extLst>
              <a:ext uri="{FF2B5EF4-FFF2-40B4-BE49-F238E27FC236}">
                <a16:creationId xmlns:a16="http://schemas.microsoft.com/office/drawing/2014/main" id="{F6FE3E2B-8C46-2D7B-1022-F218461A008C}"/>
              </a:ext>
            </a:extLst>
          </p:cNvPr>
          <p:cNvSpPr txBox="1"/>
          <p:nvPr/>
        </p:nvSpPr>
        <p:spPr>
          <a:xfrm>
            <a:off x="4099828" y="279400"/>
            <a:ext cx="1307760" cy="559686"/>
          </a:xfrm>
          <a:prstGeom prst="rect">
            <a:avLst/>
          </a:prstGeom>
          <a:solidFill>
            <a:schemeClr val="lt1"/>
          </a:solidFill>
          <a:ln w="15875" cmpd="sng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00" dirty="0"/>
              <a:t>Walking links to Capstone</a:t>
            </a:r>
            <a:r>
              <a:rPr lang="en-GB" sz="1000" baseline="0" dirty="0"/>
              <a:t> Country Park</a:t>
            </a:r>
            <a:endParaRPr lang="en-GB" sz="1000" dirty="0"/>
          </a:p>
        </p:txBody>
      </p:sp>
      <p:sp>
        <p:nvSpPr>
          <p:cNvPr id="41" name="TextBox 16">
            <a:extLst>
              <a:ext uri="{FF2B5EF4-FFF2-40B4-BE49-F238E27FC236}">
                <a16:creationId xmlns:a16="http://schemas.microsoft.com/office/drawing/2014/main" id="{078D555F-D233-2721-A5ED-2312B1D2561E}"/>
              </a:ext>
            </a:extLst>
          </p:cNvPr>
          <p:cNvSpPr txBox="1"/>
          <p:nvPr/>
        </p:nvSpPr>
        <p:spPr>
          <a:xfrm>
            <a:off x="1022597" y="3072081"/>
            <a:ext cx="1307760" cy="559686"/>
          </a:xfrm>
          <a:prstGeom prst="rect">
            <a:avLst/>
          </a:prstGeom>
          <a:solidFill>
            <a:schemeClr val="lt1"/>
          </a:solidFill>
          <a:ln w="15875" cmpd="sng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00" dirty="0"/>
              <a:t>Walking/ cycling links to Lordswood and Walderslade</a:t>
            </a:r>
          </a:p>
        </p:txBody>
      </p:sp>
      <p:sp>
        <p:nvSpPr>
          <p:cNvPr id="42" name="TextBox 17">
            <a:extLst>
              <a:ext uri="{FF2B5EF4-FFF2-40B4-BE49-F238E27FC236}">
                <a16:creationId xmlns:a16="http://schemas.microsoft.com/office/drawing/2014/main" id="{5E791F57-00E8-27F0-95AE-DB6A50E65A76}"/>
              </a:ext>
            </a:extLst>
          </p:cNvPr>
          <p:cNvSpPr txBox="1"/>
          <p:nvPr/>
        </p:nvSpPr>
        <p:spPr>
          <a:xfrm>
            <a:off x="2639077" y="1036971"/>
            <a:ext cx="1758105" cy="396776"/>
          </a:xfrm>
          <a:prstGeom prst="rect">
            <a:avLst/>
          </a:prstGeom>
          <a:solidFill>
            <a:srgbClr val="FFFFFF">
              <a:alpha val="50196"/>
            </a:srgbClr>
          </a:solidFill>
          <a:ln w="15875" cmpd="sng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00" dirty="0"/>
              <a:t>Walking/ cycling  routes enhanced across the area </a:t>
            </a:r>
          </a:p>
        </p:txBody>
      </p:sp>
      <p:sp>
        <p:nvSpPr>
          <p:cNvPr id="44" name="TextBox 17">
            <a:extLst>
              <a:ext uri="{FF2B5EF4-FFF2-40B4-BE49-F238E27FC236}">
                <a16:creationId xmlns:a16="http://schemas.microsoft.com/office/drawing/2014/main" id="{2246516B-8708-82BC-4370-4D90C2A606C2}"/>
              </a:ext>
            </a:extLst>
          </p:cNvPr>
          <p:cNvSpPr txBox="1"/>
          <p:nvPr/>
        </p:nvSpPr>
        <p:spPr>
          <a:xfrm>
            <a:off x="6843190" y="2990431"/>
            <a:ext cx="762832" cy="402602"/>
          </a:xfrm>
          <a:prstGeom prst="rect">
            <a:avLst/>
          </a:prstGeom>
          <a:solidFill>
            <a:schemeClr val="lt1"/>
          </a:solidFill>
          <a:ln w="15875" cmpd="sng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00" dirty="0"/>
              <a:t>Local Centre</a:t>
            </a:r>
          </a:p>
        </p:txBody>
      </p:sp>
      <p:sp>
        <p:nvSpPr>
          <p:cNvPr id="45" name="TextBox 14">
            <a:extLst>
              <a:ext uri="{FF2B5EF4-FFF2-40B4-BE49-F238E27FC236}">
                <a16:creationId xmlns:a16="http://schemas.microsoft.com/office/drawing/2014/main" id="{7F08C9DD-3559-61F9-DA73-6992CD25F5C2}"/>
              </a:ext>
            </a:extLst>
          </p:cNvPr>
          <p:cNvSpPr txBox="1"/>
          <p:nvPr/>
        </p:nvSpPr>
        <p:spPr>
          <a:xfrm>
            <a:off x="10277876" y="4103706"/>
            <a:ext cx="1609726" cy="402602"/>
          </a:xfrm>
          <a:prstGeom prst="rect">
            <a:avLst/>
          </a:prstGeom>
          <a:solidFill>
            <a:schemeClr val="lt1"/>
          </a:solidFill>
          <a:ln w="15875" cmpd="sng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00" baseline="0" dirty="0"/>
              <a:t>Pedestrian/ cyclist </a:t>
            </a:r>
            <a:r>
              <a:rPr lang="en-GB" sz="1000" dirty="0"/>
              <a:t>priority opportunities </a:t>
            </a:r>
            <a:endParaRPr lang="en-GB" sz="1000" baseline="0" dirty="0"/>
          </a:p>
          <a:p>
            <a:endParaRPr lang="en-GB" sz="1100" dirty="0"/>
          </a:p>
        </p:txBody>
      </p:sp>
      <p:sp>
        <p:nvSpPr>
          <p:cNvPr id="47" name="TextBox 15">
            <a:extLst>
              <a:ext uri="{FF2B5EF4-FFF2-40B4-BE49-F238E27FC236}">
                <a16:creationId xmlns:a16="http://schemas.microsoft.com/office/drawing/2014/main" id="{2176840E-0D16-0137-77F2-EAE5A77DB9BB}"/>
              </a:ext>
            </a:extLst>
          </p:cNvPr>
          <p:cNvSpPr txBox="1"/>
          <p:nvPr/>
        </p:nvSpPr>
        <p:spPr>
          <a:xfrm>
            <a:off x="4288511" y="2951470"/>
            <a:ext cx="1377601" cy="256807"/>
          </a:xfrm>
          <a:prstGeom prst="rect">
            <a:avLst/>
          </a:prstGeom>
          <a:solidFill>
            <a:schemeClr val="lt1"/>
          </a:solidFill>
          <a:ln w="15875" cmpd="sng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00" dirty="0" err="1"/>
              <a:t>Lidsing</a:t>
            </a:r>
            <a:r>
              <a:rPr lang="en-GB" sz="1000" dirty="0"/>
              <a:t> Development</a:t>
            </a:r>
            <a:endParaRPr lang="en-GB" sz="1100" dirty="0"/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503300A7-D357-DFF5-76F1-E90D0FC4FA60}"/>
              </a:ext>
            </a:extLst>
          </p:cNvPr>
          <p:cNvSpPr/>
          <p:nvPr/>
        </p:nvSpPr>
        <p:spPr>
          <a:xfrm>
            <a:off x="1757367" y="1289076"/>
            <a:ext cx="1247775" cy="1609725"/>
          </a:xfrm>
          <a:custGeom>
            <a:avLst/>
            <a:gdLst>
              <a:gd name="connsiteX0" fmla="*/ 1247775 w 1247775"/>
              <a:gd name="connsiteY0" fmla="*/ 1609725 h 1609725"/>
              <a:gd name="connsiteX1" fmla="*/ 1085850 w 1247775"/>
              <a:gd name="connsiteY1" fmla="*/ 1485900 h 1609725"/>
              <a:gd name="connsiteX2" fmla="*/ 952500 w 1247775"/>
              <a:gd name="connsiteY2" fmla="*/ 1190625 h 1609725"/>
              <a:gd name="connsiteX3" fmla="*/ 723900 w 1247775"/>
              <a:gd name="connsiteY3" fmla="*/ 742950 h 1609725"/>
              <a:gd name="connsiteX4" fmla="*/ 352425 w 1247775"/>
              <a:gd name="connsiteY4" fmla="*/ 257175 h 1609725"/>
              <a:gd name="connsiteX5" fmla="*/ 0 w 1247775"/>
              <a:gd name="connsiteY5" fmla="*/ 0 h 1609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47775" h="1609725">
                <a:moveTo>
                  <a:pt x="1247775" y="1609725"/>
                </a:moveTo>
                <a:cubicBezTo>
                  <a:pt x="1191418" y="1582737"/>
                  <a:pt x="1135062" y="1555750"/>
                  <a:pt x="1085850" y="1485900"/>
                </a:cubicBezTo>
                <a:cubicBezTo>
                  <a:pt x="1036638" y="1416050"/>
                  <a:pt x="1012825" y="1314450"/>
                  <a:pt x="952500" y="1190625"/>
                </a:cubicBezTo>
                <a:cubicBezTo>
                  <a:pt x="892175" y="1066800"/>
                  <a:pt x="823912" y="898525"/>
                  <a:pt x="723900" y="742950"/>
                </a:cubicBezTo>
                <a:cubicBezTo>
                  <a:pt x="623888" y="587375"/>
                  <a:pt x="473075" y="381000"/>
                  <a:pt x="352425" y="257175"/>
                </a:cubicBezTo>
                <a:cubicBezTo>
                  <a:pt x="231775" y="133350"/>
                  <a:pt x="115887" y="66675"/>
                  <a:pt x="0" y="0"/>
                </a:cubicBezTo>
              </a:path>
            </a:pathLst>
          </a:custGeom>
          <a:ln w="57150" cap="flat" cmpd="sng" algn="ctr">
            <a:solidFill>
              <a:schemeClr val="accent1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2748CD67-4F8C-42F2-3CC7-9AEE38723C9C}"/>
              </a:ext>
            </a:extLst>
          </p:cNvPr>
          <p:cNvSpPr/>
          <p:nvPr/>
        </p:nvSpPr>
        <p:spPr>
          <a:xfrm>
            <a:off x="2571750" y="-1"/>
            <a:ext cx="3114675" cy="1076325"/>
          </a:xfrm>
          <a:custGeom>
            <a:avLst/>
            <a:gdLst>
              <a:gd name="connsiteX0" fmla="*/ 0 w 2171700"/>
              <a:gd name="connsiteY0" fmla="*/ 0 h 2124075"/>
              <a:gd name="connsiteX1" fmla="*/ 409575 w 2171700"/>
              <a:gd name="connsiteY1" fmla="*/ 257175 h 2124075"/>
              <a:gd name="connsiteX2" fmla="*/ 828675 w 2171700"/>
              <a:gd name="connsiteY2" fmla="*/ 628650 h 2124075"/>
              <a:gd name="connsiteX3" fmla="*/ 1600200 w 2171700"/>
              <a:gd name="connsiteY3" fmla="*/ 1466850 h 2124075"/>
              <a:gd name="connsiteX4" fmla="*/ 2171700 w 2171700"/>
              <a:gd name="connsiteY4" fmla="*/ 2124075 h 2124075"/>
              <a:gd name="connsiteX0" fmla="*/ 0 w 2171700"/>
              <a:gd name="connsiteY0" fmla="*/ 0 h 2124075"/>
              <a:gd name="connsiteX1" fmla="*/ 409575 w 2171700"/>
              <a:gd name="connsiteY1" fmla="*/ 257175 h 2124075"/>
              <a:gd name="connsiteX2" fmla="*/ 828675 w 2171700"/>
              <a:gd name="connsiteY2" fmla="*/ 628650 h 2124075"/>
              <a:gd name="connsiteX3" fmla="*/ 1733550 w 2171700"/>
              <a:gd name="connsiteY3" fmla="*/ 1123950 h 2124075"/>
              <a:gd name="connsiteX4" fmla="*/ 2171700 w 2171700"/>
              <a:gd name="connsiteY4" fmla="*/ 2124075 h 2124075"/>
              <a:gd name="connsiteX0" fmla="*/ 0 w 2171700"/>
              <a:gd name="connsiteY0" fmla="*/ 0 h 2124075"/>
              <a:gd name="connsiteX1" fmla="*/ 409575 w 2171700"/>
              <a:gd name="connsiteY1" fmla="*/ 257175 h 2124075"/>
              <a:gd name="connsiteX2" fmla="*/ 828675 w 2171700"/>
              <a:gd name="connsiteY2" fmla="*/ 628650 h 2124075"/>
              <a:gd name="connsiteX3" fmla="*/ 1733550 w 2171700"/>
              <a:gd name="connsiteY3" fmla="*/ 1123950 h 2124075"/>
              <a:gd name="connsiteX4" fmla="*/ 2171700 w 2171700"/>
              <a:gd name="connsiteY4" fmla="*/ 2124075 h 2124075"/>
              <a:gd name="connsiteX0" fmla="*/ 0 w 2171700"/>
              <a:gd name="connsiteY0" fmla="*/ 0 h 2124075"/>
              <a:gd name="connsiteX1" fmla="*/ 409575 w 2171700"/>
              <a:gd name="connsiteY1" fmla="*/ 257175 h 2124075"/>
              <a:gd name="connsiteX2" fmla="*/ 828675 w 2171700"/>
              <a:gd name="connsiteY2" fmla="*/ 628650 h 2124075"/>
              <a:gd name="connsiteX3" fmla="*/ 1733550 w 2171700"/>
              <a:gd name="connsiteY3" fmla="*/ 1123950 h 2124075"/>
              <a:gd name="connsiteX4" fmla="*/ 2171700 w 2171700"/>
              <a:gd name="connsiteY4" fmla="*/ 2124075 h 2124075"/>
              <a:gd name="connsiteX0" fmla="*/ 0 w 2171700"/>
              <a:gd name="connsiteY0" fmla="*/ 0 h 2124075"/>
              <a:gd name="connsiteX1" fmla="*/ 409575 w 2171700"/>
              <a:gd name="connsiteY1" fmla="*/ 257175 h 2124075"/>
              <a:gd name="connsiteX2" fmla="*/ 828675 w 2171700"/>
              <a:gd name="connsiteY2" fmla="*/ 628650 h 2124075"/>
              <a:gd name="connsiteX3" fmla="*/ 1800225 w 2171700"/>
              <a:gd name="connsiteY3" fmla="*/ 942975 h 2124075"/>
              <a:gd name="connsiteX4" fmla="*/ 2171700 w 2171700"/>
              <a:gd name="connsiteY4" fmla="*/ 2124075 h 2124075"/>
              <a:gd name="connsiteX0" fmla="*/ 0 w 3086100"/>
              <a:gd name="connsiteY0" fmla="*/ 0 h 1123950"/>
              <a:gd name="connsiteX1" fmla="*/ 409575 w 3086100"/>
              <a:gd name="connsiteY1" fmla="*/ 257175 h 1123950"/>
              <a:gd name="connsiteX2" fmla="*/ 828675 w 3086100"/>
              <a:gd name="connsiteY2" fmla="*/ 628650 h 1123950"/>
              <a:gd name="connsiteX3" fmla="*/ 1800225 w 3086100"/>
              <a:gd name="connsiteY3" fmla="*/ 942975 h 1123950"/>
              <a:gd name="connsiteX4" fmla="*/ 3086100 w 3086100"/>
              <a:gd name="connsiteY4" fmla="*/ 1123950 h 1123950"/>
              <a:gd name="connsiteX0" fmla="*/ 0 w 3086100"/>
              <a:gd name="connsiteY0" fmla="*/ 0 h 1123950"/>
              <a:gd name="connsiteX1" fmla="*/ 409575 w 3086100"/>
              <a:gd name="connsiteY1" fmla="*/ 257175 h 1123950"/>
              <a:gd name="connsiteX2" fmla="*/ 828675 w 3086100"/>
              <a:gd name="connsiteY2" fmla="*/ 628650 h 1123950"/>
              <a:gd name="connsiteX3" fmla="*/ 1800225 w 3086100"/>
              <a:gd name="connsiteY3" fmla="*/ 942975 h 1123950"/>
              <a:gd name="connsiteX4" fmla="*/ 3086100 w 3086100"/>
              <a:gd name="connsiteY4" fmla="*/ 1123950 h 1123950"/>
              <a:gd name="connsiteX0" fmla="*/ 0 w 3114675"/>
              <a:gd name="connsiteY0" fmla="*/ 0 h 1076325"/>
              <a:gd name="connsiteX1" fmla="*/ 409575 w 3114675"/>
              <a:gd name="connsiteY1" fmla="*/ 257175 h 1076325"/>
              <a:gd name="connsiteX2" fmla="*/ 828675 w 3114675"/>
              <a:gd name="connsiteY2" fmla="*/ 628650 h 1076325"/>
              <a:gd name="connsiteX3" fmla="*/ 1800225 w 3114675"/>
              <a:gd name="connsiteY3" fmla="*/ 942975 h 1076325"/>
              <a:gd name="connsiteX4" fmla="*/ 3114675 w 3114675"/>
              <a:gd name="connsiteY4" fmla="*/ 1076325 h 1076325"/>
              <a:gd name="connsiteX0" fmla="*/ 0 w 3114675"/>
              <a:gd name="connsiteY0" fmla="*/ 0 h 1076325"/>
              <a:gd name="connsiteX1" fmla="*/ 409575 w 3114675"/>
              <a:gd name="connsiteY1" fmla="*/ 257175 h 1076325"/>
              <a:gd name="connsiteX2" fmla="*/ 828675 w 3114675"/>
              <a:gd name="connsiteY2" fmla="*/ 628650 h 1076325"/>
              <a:gd name="connsiteX3" fmla="*/ 1800225 w 3114675"/>
              <a:gd name="connsiteY3" fmla="*/ 942975 h 1076325"/>
              <a:gd name="connsiteX4" fmla="*/ 3114675 w 3114675"/>
              <a:gd name="connsiteY4" fmla="*/ 1076325 h 1076325"/>
              <a:gd name="connsiteX0" fmla="*/ 0 w 3114675"/>
              <a:gd name="connsiteY0" fmla="*/ 0 h 1076325"/>
              <a:gd name="connsiteX1" fmla="*/ 409575 w 3114675"/>
              <a:gd name="connsiteY1" fmla="*/ 257175 h 1076325"/>
              <a:gd name="connsiteX2" fmla="*/ 942975 w 3114675"/>
              <a:gd name="connsiteY2" fmla="*/ 647700 h 1076325"/>
              <a:gd name="connsiteX3" fmla="*/ 1800225 w 3114675"/>
              <a:gd name="connsiteY3" fmla="*/ 942975 h 1076325"/>
              <a:gd name="connsiteX4" fmla="*/ 3114675 w 3114675"/>
              <a:gd name="connsiteY4" fmla="*/ 1076325 h 1076325"/>
              <a:gd name="connsiteX0" fmla="*/ 0 w 3114675"/>
              <a:gd name="connsiteY0" fmla="*/ 0 h 1076325"/>
              <a:gd name="connsiteX1" fmla="*/ 409575 w 3114675"/>
              <a:gd name="connsiteY1" fmla="*/ 257175 h 1076325"/>
              <a:gd name="connsiteX2" fmla="*/ 904875 w 3114675"/>
              <a:gd name="connsiteY2" fmla="*/ 714375 h 1076325"/>
              <a:gd name="connsiteX3" fmla="*/ 1800225 w 3114675"/>
              <a:gd name="connsiteY3" fmla="*/ 942975 h 1076325"/>
              <a:gd name="connsiteX4" fmla="*/ 3114675 w 3114675"/>
              <a:gd name="connsiteY4" fmla="*/ 1076325 h 1076325"/>
              <a:gd name="connsiteX0" fmla="*/ 0 w 3114675"/>
              <a:gd name="connsiteY0" fmla="*/ 0 h 1076325"/>
              <a:gd name="connsiteX1" fmla="*/ 409575 w 3114675"/>
              <a:gd name="connsiteY1" fmla="*/ 257175 h 1076325"/>
              <a:gd name="connsiteX2" fmla="*/ 904875 w 3114675"/>
              <a:gd name="connsiteY2" fmla="*/ 714375 h 1076325"/>
              <a:gd name="connsiteX3" fmla="*/ 1800225 w 3114675"/>
              <a:gd name="connsiteY3" fmla="*/ 942975 h 1076325"/>
              <a:gd name="connsiteX4" fmla="*/ 3114675 w 3114675"/>
              <a:gd name="connsiteY4" fmla="*/ 1076325 h 1076325"/>
              <a:gd name="connsiteX0" fmla="*/ 0 w 3114675"/>
              <a:gd name="connsiteY0" fmla="*/ 0 h 1076325"/>
              <a:gd name="connsiteX1" fmla="*/ 409575 w 3114675"/>
              <a:gd name="connsiteY1" fmla="*/ 257175 h 1076325"/>
              <a:gd name="connsiteX2" fmla="*/ 904875 w 3114675"/>
              <a:gd name="connsiteY2" fmla="*/ 714375 h 1076325"/>
              <a:gd name="connsiteX3" fmla="*/ 1800225 w 3114675"/>
              <a:gd name="connsiteY3" fmla="*/ 942975 h 1076325"/>
              <a:gd name="connsiteX4" fmla="*/ 3114675 w 3114675"/>
              <a:gd name="connsiteY4" fmla="*/ 1076325 h 1076325"/>
              <a:gd name="connsiteX0" fmla="*/ 0 w 3114675"/>
              <a:gd name="connsiteY0" fmla="*/ 0 h 1076325"/>
              <a:gd name="connsiteX1" fmla="*/ 409575 w 3114675"/>
              <a:gd name="connsiteY1" fmla="*/ 257175 h 1076325"/>
              <a:gd name="connsiteX2" fmla="*/ 942975 w 3114675"/>
              <a:gd name="connsiteY2" fmla="*/ 657225 h 1076325"/>
              <a:gd name="connsiteX3" fmla="*/ 1800225 w 3114675"/>
              <a:gd name="connsiteY3" fmla="*/ 942975 h 1076325"/>
              <a:gd name="connsiteX4" fmla="*/ 3114675 w 3114675"/>
              <a:gd name="connsiteY4" fmla="*/ 1076325 h 1076325"/>
              <a:gd name="connsiteX0" fmla="*/ 0 w 3114675"/>
              <a:gd name="connsiteY0" fmla="*/ 0 h 1076325"/>
              <a:gd name="connsiteX1" fmla="*/ 409575 w 3114675"/>
              <a:gd name="connsiteY1" fmla="*/ 257175 h 1076325"/>
              <a:gd name="connsiteX2" fmla="*/ 942975 w 3114675"/>
              <a:gd name="connsiteY2" fmla="*/ 657225 h 1076325"/>
              <a:gd name="connsiteX3" fmla="*/ 1800225 w 3114675"/>
              <a:gd name="connsiteY3" fmla="*/ 942975 h 1076325"/>
              <a:gd name="connsiteX4" fmla="*/ 3114675 w 3114675"/>
              <a:gd name="connsiteY4" fmla="*/ 1076325 h 107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4675" h="1076325">
                <a:moveTo>
                  <a:pt x="0" y="0"/>
                </a:moveTo>
                <a:cubicBezTo>
                  <a:pt x="135731" y="76200"/>
                  <a:pt x="252413" y="147638"/>
                  <a:pt x="409575" y="257175"/>
                </a:cubicBezTo>
                <a:cubicBezTo>
                  <a:pt x="566737" y="366712"/>
                  <a:pt x="549275" y="400050"/>
                  <a:pt x="942975" y="657225"/>
                </a:cubicBezTo>
                <a:cubicBezTo>
                  <a:pt x="1336675" y="914400"/>
                  <a:pt x="1404938" y="931863"/>
                  <a:pt x="1800225" y="942975"/>
                </a:cubicBezTo>
                <a:cubicBezTo>
                  <a:pt x="2157413" y="925513"/>
                  <a:pt x="2626519" y="996156"/>
                  <a:pt x="3114675" y="1076325"/>
                </a:cubicBezTo>
              </a:path>
            </a:pathLst>
          </a:custGeom>
          <a:ln w="57150" cap="flat" cmpd="sng" algn="ctr">
            <a:solidFill>
              <a:schemeClr val="accent1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A09C45-1D27-60D0-EA51-2192A5C61CFE}"/>
              </a:ext>
            </a:extLst>
          </p:cNvPr>
          <p:cNvSpPr txBox="1"/>
          <p:nvPr/>
        </p:nvSpPr>
        <p:spPr>
          <a:xfrm rot="18303405">
            <a:off x="7758431" y="5611188"/>
            <a:ext cx="145205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200" b="1" dirty="0"/>
              <a:t>Dunn Street Road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8B2691-CB76-1EEB-7B66-F3310CCA20EA}"/>
              </a:ext>
            </a:extLst>
          </p:cNvPr>
          <p:cNvSpPr txBox="1"/>
          <p:nvPr/>
        </p:nvSpPr>
        <p:spPr>
          <a:xfrm rot="16200000">
            <a:off x="-3246802" y="3244334"/>
            <a:ext cx="6858000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Option 3 – Dunn Street Road Traffic Closure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FDDF74-EF3D-E912-A687-A92311CA51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124" y="5075820"/>
            <a:ext cx="2581275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5">
            <a:extLst>
              <a:ext uri="{FF2B5EF4-FFF2-40B4-BE49-F238E27FC236}">
                <a16:creationId xmlns:a16="http://schemas.microsoft.com/office/drawing/2014/main" id="{2EF1A1EC-7542-DAEA-44DE-675A3B73BB70}"/>
              </a:ext>
            </a:extLst>
          </p:cNvPr>
          <p:cNvSpPr txBox="1"/>
          <p:nvPr/>
        </p:nvSpPr>
        <p:spPr>
          <a:xfrm>
            <a:off x="10141581" y="5116802"/>
            <a:ext cx="1939328" cy="395148"/>
          </a:xfrm>
          <a:prstGeom prst="rect">
            <a:avLst/>
          </a:prstGeom>
          <a:solidFill>
            <a:schemeClr val="lt1"/>
          </a:solidFill>
          <a:ln w="15875" cmpd="sng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/>
              <a:t>Any traffic closures would allow walking, cycling, buses, 999</a:t>
            </a:r>
            <a:endParaRPr lang="en-GB" sz="1100" dirty="0"/>
          </a:p>
        </p:txBody>
      </p:sp>
      <p:sp>
        <p:nvSpPr>
          <p:cNvPr id="19" name="TextBox 31">
            <a:extLst>
              <a:ext uri="{FF2B5EF4-FFF2-40B4-BE49-F238E27FC236}">
                <a16:creationId xmlns:a16="http://schemas.microsoft.com/office/drawing/2014/main" id="{03D8D0B3-BC78-5B56-F06F-992949299267}"/>
              </a:ext>
            </a:extLst>
          </p:cNvPr>
          <p:cNvSpPr txBox="1"/>
          <p:nvPr/>
        </p:nvSpPr>
        <p:spPr>
          <a:xfrm>
            <a:off x="6962233" y="5180543"/>
            <a:ext cx="1377905" cy="569144"/>
          </a:xfrm>
          <a:prstGeom prst="rect">
            <a:avLst/>
          </a:prstGeom>
          <a:solidFill>
            <a:schemeClr val="lt1"/>
          </a:solidFill>
          <a:ln w="15875" cmpd="sng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00" dirty="0"/>
              <a:t>Dunn</a:t>
            </a:r>
            <a:r>
              <a:rPr lang="en-GB" sz="1000" baseline="0" dirty="0"/>
              <a:t> Street Road – traffic </a:t>
            </a:r>
            <a:r>
              <a:rPr lang="en-GB" sz="1000" dirty="0"/>
              <a:t>closure</a:t>
            </a:r>
            <a:r>
              <a:rPr lang="en-GB" sz="1000" baseline="0" dirty="0"/>
              <a:t> to the south of Bredhurst</a:t>
            </a:r>
            <a:endParaRPr lang="en-GB" sz="1100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1F6F9A3-39C7-2C48-C7E6-1F195686B7A2}"/>
              </a:ext>
            </a:extLst>
          </p:cNvPr>
          <p:cNvSpPr/>
          <p:nvPr/>
        </p:nvSpPr>
        <p:spPr>
          <a:xfrm>
            <a:off x="7651186" y="6324600"/>
            <a:ext cx="628650" cy="4191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3CB813D1-1004-31C2-ED7A-C65423FE28F8}"/>
              </a:ext>
            </a:extLst>
          </p:cNvPr>
          <p:cNvSpPr/>
          <p:nvPr/>
        </p:nvSpPr>
        <p:spPr>
          <a:xfrm>
            <a:off x="8839009" y="4639876"/>
            <a:ext cx="628650" cy="4191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TextBox 24">
            <a:extLst>
              <a:ext uri="{FF2B5EF4-FFF2-40B4-BE49-F238E27FC236}">
                <a16:creationId xmlns:a16="http://schemas.microsoft.com/office/drawing/2014/main" id="{309832F4-057F-8EA5-6BD3-9182AA880726}"/>
              </a:ext>
            </a:extLst>
          </p:cNvPr>
          <p:cNvSpPr txBox="1"/>
          <p:nvPr/>
        </p:nvSpPr>
        <p:spPr>
          <a:xfrm>
            <a:off x="465618" y="202888"/>
            <a:ext cx="1771650" cy="559686"/>
          </a:xfrm>
          <a:prstGeom prst="rect">
            <a:avLst/>
          </a:prstGeom>
          <a:solidFill>
            <a:schemeClr val="lt1"/>
          </a:solidFill>
          <a:ln w="15875" cmpd="sng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00" dirty="0"/>
              <a:t>Link Road into Lordswood and Chatham, including orbital bus route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CCCFF8-6E72-4F90-8F3A-727C1C09BA2E}"/>
              </a:ext>
            </a:extLst>
          </p:cNvPr>
          <p:cNvSpPr txBox="1"/>
          <p:nvPr/>
        </p:nvSpPr>
        <p:spPr>
          <a:xfrm>
            <a:off x="553828" y="2018970"/>
            <a:ext cx="1307761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FC000"/>
                </a:solidFill>
              </a:rPr>
              <a:t>Lordswood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9E2501-EC0B-E48E-9937-F7BC8F4A132F}"/>
              </a:ext>
            </a:extLst>
          </p:cNvPr>
          <p:cNvSpPr txBox="1"/>
          <p:nvPr/>
        </p:nvSpPr>
        <p:spPr>
          <a:xfrm>
            <a:off x="9939986" y="181088"/>
            <a:ext cx="1348078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FC000"/>
                </a:solidFill>
              </a:rPr>
              <a:t>Hempstead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2D2CE1-D5C3-354B-9446-02144DB309E3}"/>
              </a:ext>
            </a:extLst>
          </p:cNvPr>
          <p:cNvSpPr txBox="1"/>
          <p:nvPr/>
        </p:nvSpPr>
        <p:spPr>
          <a:xfrm>
            <a:off x="9405332" y="3162069"/>
            <a:ext cx="1177388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FC000"/>
                </a:solidFill>
              </a:rPr>
              <a:t>Bredhurst</a:t>
            </a:r>
          </a:p>
        </p:txBody>
      </p:sp>
      <p:sp>
        <p:nvSpPr>
          <p:cNvPr id="5" name="TextBox 15">
            <a:extLst>
              <a:ext uri="{FF2B5EF4-FFF2-40B4-BE49-F238E27FC236}">
                <a16:creationId xmlns:a16="http://schemas.microsoft.com/office/drawing/2014/main" id="{FE2FFE32-F277-44E6-DBBE-1B09390F7F49}"/>
              </a:ext>
            </a:extLst>
          </p:cNvPr>
          <p:cNvSpPr txBox="1"/>
          <p:nvPr/>
        </p:nvSpPr>
        <p:spPr>
          <a:xfrm>
            <a:off x="2970781" y="4508001"/>
            <a:ext cx="2280600" cy="588447"/>
          </a:xfrm>
          <a:prstGeom prst="rect">
            <a:avLst/>
          </a:prstGeom>
          <a:solidFill>
            <a:schemeClr val="lt1"/>
          </a:solidFill>
          <a:ln w="15875" cmpd="sng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00" baseline="0" dirty="0"/>
              <a:t>Lidsing Road to remain a through route but suitably designed so as not to encourage additional traffic</a:t>
            </a:r>
          </a:p>
          <a:p>
            <a:endParaRPr lang="en-GB" sz="110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94CE5FC-1B2B-498A-C124-AF27181DB94C}"/>
              </a:ext>
            </a:extLst>
          </p:cNvPr>
          <p:cNvSpPr/>
          <p:nvPr/>
        </p:nvSpPr>
        <p:spPr>
          <a:xfrm>
            <a:off x="10922000" y="1355680"/>
            <a:ext cx="652625" cy="727120"/>
          </a:xfrm>
          <a:custGeom>
            <a:avLst/>
            <a:gdLst>
              <a:gd name="connsiteX0" fmla="*/ 650240 w 652625"/>
              <a:gd name="connsiteY0" fmla="*/ 5760 h 727120"/>
              <a:gd name="connsiteX1" fmla="*/ 609600 w 652625"/>
              <a:gd name="connsiteY1" fmla="*/ 36240 h 727120"/>
              <a:gd name="connsiteX2" fmla="*/ 355600 w 652625"/>
              <a:gd name="connsiteY2" fmla="*/ 280080 h 727120"/>
              <a:gd name="connsiteX3" fmla="*/ 0 w 652625"/>
              <a:gd name="connsiteY3" fmla="*/ 727120 h 727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2625" h="727120">
                <a:moveTo>
                  <a:pt x="650240" y="5760"/>
                </a:moveTo>
                <a:cubicBezTo>
                  <a:pt x="654473" y="-1860"/>
                  <a:pt x="658707" y="-9480"/>
                  <a:pt x="609600" y="36240"/>
                </a:cubicBezTo>
                <a:cubicBezTo>
                  <a:pt x="560493" y="81960"/>
                  <a:pt x="457200" y="164933"/>
                  <a:pt x="355600" y="280080"/>
                </a:cubicBezTo>
                <a:cubicBezTo>
                  <a:pt x="254000" y="395227"/>
                  <a:pt x="127000" y="561173"/>
                  <a:pt x="0" y="727120"/>
                </a:cubicBezTo>
              </a:path>
            </a:pathLst>
          </a:cu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4B5ED00-2D57-50F9-CA9D-80D7865873E1}"/>
              </a:ext>
            </a:extLst>
          </p:cNvPr>
          <p:cNvSpPr/>
          <p:nvPr/>
        </p:nvSpPr>
        <p:spPr>
          <a:xfrm>
            <a:off x="11176000" y="2438400"/>
            <a:ext cx="426720" cy="436880"/>
          </a:xfrm>
          <a:custGeom>
            <a:avLst/>
            <a:gdLst>
              <a:gd name="connsiteX0" fmla="*/ 396240 w 396240"/>
              <a:gd name="connsiteY0" fmla="*/ 0 h 375920"/>
              <a:gd name="connsiteX1" fmla="*/ 335280 w 396240"/>
              <a:gd name="connsiteY1" fmla="*/ 20320 h 375920"/>
              <a:gd name="connsiteX2" fmla="*/ 172720 w 396240"/>
              <a:gd name="connsiteY2" fmla="*/ 111760 h 375920"/>
              <a:gd name="connsiteX3" fmla="*/ 0 w 396240"/>
              <a:gd name="connsiteY3" fmla="*/ 375920 h 375920"/>
              <a:gd name="connsiteX0" fmla="*/ 426720 w 426720"/>
              <a:gd name="connsiteY0" fmla="*/ 0 h 436880"/>
              <a:gd name="connsiteX1" fmla="*/ 335280 w 426720"/>
              <a:gd name="connsiteY1" fmla="*/ 81280 h 436880"/>
              <a:gd name="connsiteX2" fmla="*/ 172720 w 426720"/>
              <a:gd name="connsiteY2" fmla="*/ 172720 h 436880"/>
              <a:gd name="connsiteX3" fmla="*/ 0 w 426720"/>
              <a:gd name="connsiteY3" fmla="*/ 436880 h 436880"/>
              <a:gd name="connsiteX0" fmla="*/ 426720 w 426720"/>
              <a:gd name="connsiteY0" fmla="*/ 0 h 436880"/>
              <a:gd name="connsiteX1" fmla="*/ 284480 w 426720"/>
              <a:gd name="connsiteY1" fmla="*/ 81280 h 436880"/>
              <a:gd name="connsiteX2" fmla="*/ 172720 w 426720"/>
              <a:gd name="connsiteY2" fmla="*/ 172720 h 436880"/>
              <a:gd name="connsiteX3" fmla="*/ 0 w 426720"/>
              <a:gd name="connsiteY3" fmla="*/ 436880 h 436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6720" h="436880">
                <a:moveTo>
                  <a:pt x="426720" y="0"/>
                </a:moveTo>
                <a:cubicBezTo>
                  <a:pt x="414866" y="846"/>
                  <a:pt x="326813" y="52493"/>
                  <a:pt x="284480" y="81280"/>
                </a:cubicBezTo>
                <a:cubicBezTo>
                  <a:pt x="242147" y="110067"/>
                  <a:pt x="228600" y="113453"/>
                  <a:pt x="172720" y="172720"/>
                </a:cubicBezTo>
                <a:cubicBezTo>
                  <a:pt x="116840" y="231987"/>
                  <a:pt x="58420" y="334433"/>
                  <a:pt x="0" y="436880"/>
                </a:cubicBezTo>
              </a:path>
            </a:pathLst>
          </a:cu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D4233D5-CC08-367B-A4FD-BCEB1C1B20B8}"/>
              </a:ext>
            </a:extLst>
          </p:cNvPr>
          <p:cNvSpPr txBox="1"/>
          <p:nvPr/>
        </p:nvSpPr>
        <p:spPr>
          <a:xfrm>
            <a:off x="9994026" y="987334"/>
            <a:ext cx="1307760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000" dirty="0"/>
              <a:t>Access to Wigmore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0F5D2D2E-7265-2D8F-0D67-39A855B00F00}"/>
              </a:ext>
            </a:extLst>
          </p:cNvPr>
          <p:cNvCxnSpPr>
            <a:stCxn id="37" idx="3"/>
          </p:cNvCxnSpPr>
          <p:nvPr/>
        </p:nvCxnSpPr>
        <p:spPr>
          <a:xfrm flipV="1">
            <a:off x="11301786" y="934826"/>
            <a:ext cx="422854" cy="17561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8FB332CF-C7DF-92E8-4AC0-1D7A042E1563}"/>
              </a:ext>
            </a:extLst>
          </p:cNvPr>
          <p:cNvSpPr txBox="1"/>
          <p:nvPr/>
        </p:nvSpPr>
        <p:spPr>
          <a:xfrm>
            <a:off x="11071333" y="2969884"/>
            <a:ext cx="881613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000" dirty="0"/>
              <a:t>Access into Bredhurst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6AACFFDD-0D5D-FE41-6BF7-F418672E0076}"/>
              </a:ext>
            </a:extLst>
          </p:cNvPr>
          <p:cNvCxnSpPr>
            <a:cxnSpLocks/>
          </p:cNvCxnSpPr>
          <p:nvPr/>
        </p:nvCxnSpPr>
        <p:spPr>
          <a:xfrm flipH="1">
            <a:off x="11473878" y="2652312"/>
            <a:ext cx="234635" cy="31257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ED74D984-444C-0523-362E-ACE1CAB513FA}"/>
              </a:ext>
            </a:extLst>
          </p:cNvPr>
          <p:cNvSpPr/>
          <p:nvPr/>
        </p:nvSpPr>
        <p:spPr>
          <a:xfrm>
            <a:off x="3043087" y="1634245"/>
            <a:ext cx="9148913" cy="1445629"/>
          </a:xfrm>
          <a:custGeom>
            <a:avLst/>
            <a:gdLst>
              <a:gd name="connsiteX0" fmla="*/ 0 w 9610725"/>
              <a:gd name="connsiteY0" fmla="*/ 0 h 1613142"/>
              <a:gd name="connsiteX1" fmla="*/ 371475 w 9610725"/>
              <a:gd name="connsiteY1" fmla="*/ 133350 h 1613142"/>
              <a:gd name="connsiteX2" fmla="*/ 723900 w 9610725"/>
              <a:gd name="connsiteY2" fmla="*/ 390525 h 1613142"/>
              <a:gd name="connsiteX3" fmla="*/ 942975 w 9610725"/>
              <a:gd name="connsiteY3" fmla="*/ 561975 h 1613142"/>
              <a:gd name="connsiteX4" fmla="*/ 1114425 w 9610725"/>
              <a:gd name="connsiteY4" fmla="*/ 581025 h 1613142"/>
              <a:gd name="connsiteX5" fmla="*/ 1200150 w 9610725"/>
              <a:gd name="connsiteY5" fmla="*/ 952500 h 1613142"/>
              <a:gd name="connsiteX6" fmla="*/ 1409700 w 9610725"/>
              <a:gd name="connsiteY6" fmla="*/ 1428750 h 1613142"/>
              <a:gd name="connsiteX7" fmla="*/ 1733550 w 9610725"/>
              <a:gd name="connsiteY7" fmla="*/ 1609725 h 1613142"/>
              <a:gd name="connsiteX8" fmla="*/ 2209800 w 9610725"/>
              <a:gd name="connsiteY8" fmla="*/ 1524000 h 1613142"/>
              <a:gd name="connsiteX9" fmla="*/ 2619375 w 9610725"/>
              <a:gd name="connsiteY9" fmla="*/ 1247775 h 1613142"/>
              <a:gd name="connsiteX10" fmla="*/ 3028950 w 9610725"/>
              <a:gd name="connsiteY10" fmla="*/ 838200 h 1613142"/>
              <a:gd name="connsiteX11" fmla="*/ 3514725 w 9610725"/>
              <a:gd name="connsiteY11" fmla="*/ 542925 h 1613142"/>
              <a:gd name="connsiteX12" fmla="*/ 4029075 w 9610725"/>
              <a:gd name="connsiteY12" fmla="*/ 419100 h 1613142"/>
              <a:gd name="connsiteX13" fmla="*/ 4695825 w 9610725"/>
              <a:gd name="connsiteY13" fmla="*/ 485775 h 1613142"/>
              <a:gd name="connsiteX14" fmla="*/ 5476875 w 9610725"/>
              <a:gd name="connsiteY14" fmla="*/ 733425 h 1613142"/>
              <a:gd name="connsiteX15" fmla="*/ 6210300 w 9610725"/>
              <a:gd name="connsiteY15" fmla="*/ 990600 h 1613142"/>
              <a:gd name="connsiteX16" fmla="*/ 6600825 w 9610725"/>
              <a:gd name="connsiteY16" fmla="*/ 1009650 h 1613142"/>
              <a:gd name="connsiteX17" fmla="*/ 7419975 w 9610725"/>
              <a:gd name="connsiteY17" fmla="*/ 762000 h 1613142"/>
              <a:gd name="connsiteX18" fmla="*/ 7981950 w 9610725"/>
              <a:gd name="connsiteY18" fmla="*/ 676275 h 1613142"/>
              <a:gd name="connsiteX19" fmla="*/ 8467725 w 9610725"/>
              <a:gd name="connsiteY19" fmla="*/ 676275 h 1613142"/>
              <a:gd name="connsiteX20" fmla="*/ 8867775 w 9610725"/>
              <a:gd name="connsiteY20" fmla="*/ 847725 h 1613142"/>
              <a:gd name="connsiteX21" fmla="*/ 9610725 w 9610725"/>
              <a:gd name="connsiteY21" fmla="*/ 1257300 h 1613142"/>
              <a:gd name="connsiteX0" fmla="*/ 0 w 10077450"/>
              <a:gd name="connsiteY0" fmla="*/ 0 h 1613142"/>
              <a:gd name="connsiteX1" fmla="*/ 371475 w 10077450"/>
              <a:gd name="connsiteY1" fmla="*/ 133350 h 1613142"/>
              <a:gd name="connsiteX2" fmla="*/ 723900 w 10077450"/>
              <a:gd name="connsiteY2" fmla="*/ 390525 h 1613142"/>
              <a:gd name="connsiteX3" fmla="*/ 942975 w 10077450"/>
              <a:gd name="connsiteY3" fmla="*/ 561975 h 1613142"/>
              <a:gd name="connsiteX4" fmla="*/ 1114425 w 10077450"/>
              <a:gd name="connsiteY4" fmla="*/ 581025 h 1613142"/>
              <a:gd name="connsiteX5" fmla="*/ 1200150 w 10077450"/>
              <a:gd name="connsiteY5" fmla="*/ 952500 h 1613142"/>
              <a:gd name="connsiteX6" fmla="*/ 1409700 w 10077450"/>
              <a:gd name="connsiteY6" fmla="*/ 1428750 h 1613142"/>
              <a:gd name="connsiteX7" fmla="*/ 1733550 w 10077450"/>
              <a:gd name="connsiteY7" fmla="*/ 1609725 h 1613142"/>
              <a:gd name="connsiteX8" fmla="*/ 2209800 w 10077450"/>
              <a:gd name="connsiteY8" fmla="*/ 1524000 h 1613142"/>
              <a:gd name="connsiteX9" fmla="*/ 2619375 w 10077450"/>
              <a:gd name="connsiteY9" fmla="*/ 1247775 h 1613142"/>
              <a:gd name="connsiteX10" fmla="*/ 3028950 w 10077450"/>
              <a:gd name="connsiteY10" fmla="*/ 838200 h 1613142"/>
              <a:gd name="connsiteX11" fmla="*/ 3514725 w 10077450"/>
              <a:gd name="connsiteY11" fmla="*/ 542925 h 1613142"/>
              <a:gd name="connsiteX12" fmla="*/ 4029075 w 10077450"/>
              <a:gd name="connsiteY12" fmla="*/ 419100 h 1613142"/>
              <a:gd name="connsiteX13" fmla="*/ 4695825 w 10077450"/>
              <a:gd name="connsiteY13" fmla="*/ 485775 h 1613142"/>
              <a:gd name="connsiteX14" fmla="*/ 5476875 w 10077450"/>
              <a:gd name="connsiteY14" fmla="*/ 733425 h 1613142"/>
              <a:gd name="connsiteX15" fmla="*/ 6210300 w 10077450"/>
              <a:gd name="connsiteY15" fmla="*/ 990600 h 1613142"/>
              <a:gd name="connsiteX16" fmla="*/ 6600825 w 10077450"/>
              <a:gd name="connsiteY16" fmla="*/ 1009650 h 1613142"/>
              <a:gd name="connsiteX17" fmla="*/ 7419975 w 10077450"/>
              <a:gd name="connsiteY17" fmla="*/ 762000 h 1613142"/>
              <a:gd name="connsiteX18" fmla="*/ 7981950 w 10077450"/>
              <a:gd name="connsiteY18" fmla="*/ 676275 h 1613142"/>
              <a:gd name="connsiteX19" fmla="*/ 8467725 w 10077450"/>
              <a:gd name="connsiteY19" fmla="*/ 676275 h 1613142"/>
              <a:gd name="connsiteX20" fmla="*/ 8867775 w 10077450"/>
              <a:gd name="connsiteY20" fmla="*/ 847725 h 1613142"/>
              <a:gd name="connsiteX21" fmla="*/ 10077450 w 10077450"/>
              <a:gd name="connsiteY21" fmla="*/ 1381125 h 1613142"/>
              <a:gd name="connsiteX0" fmla="*/ 0 w 10077450"/>
              <a:gd name="connsiteY0" fmla="*/ 0 h 1613142"/>
              <a:gd name="connsiteX1" fmla="*/ 371475 w 10077450"/>
              <a:gd name="connsiteY1" fmla="*/ 133350 h 1613142"/>
              <a:gd name="connsiteX2" fmla="*/ 723900 w 10077450"/>
              <a:gd name="connsiteY2" fmla="*/ 390525 h 1613142"/>
              <a:gd name="connsiteX3" fmla="*/ 942975 w 10077450"/>
              <a:gd name="connsiteY3" fmla="*/ 561975 h 1613142"/>
              <a:gd name="connsiteX4" fmla="*/ 1114425 w 10077450"/>
              <a:gd name="connsiteY4" fmla="*/ 581025 h 1613142"/>
              <a:gd name="connsiteX5" fmla="*/ 1200150 w 10077450"/>
              <a:gd name="connsiteY5" fmla="*/ 952500 h 1613142"/>
              <a:gd name="connsiteX6" fmla="*/ 1409700 w 10077450"/>
              <a:gd name="connsiteY6" fmla="*/ 1428750 h 1613142"/>
              <a:gd name="connsiteX7" fmla="*/ 1733550 w 10077450"/>
              <a:gd name="connsiteY7" fmla="*/ 1609725 h 1613142"/>
              <a:gd name="connsiteX8" fmla="*/ 2209800 w 10077450"/>
              <a:gd name="connsiteY8" fmla="*/ 1524000 h 1613142"/>
              <a:gd name="connsiteX9" fmla="*/ 2619375 w 10077450"/>
              <a:gd name="connsiteY9" fmla="*/ 1247775 h 1613142"/>
              <a:gd name="connsiteX10" fmla="*/ 3028950 w 10077450"/>
              <a:gd name="connsiteY10" fmla="*/ 838200 h 1613142"/>
              <a:gd name="connsiteX11" fmla="*/ 3514725 w 10077450"/>
              <a:gd name="connsiteY11" fmla="*/ 542925 h 1613142"/>
              <a:gd name="connsiteX12" fmla="*/ 4029075 w 10077450"/>
              <a:gd name="connsiteY12" fmla="*/ 419100 h 1613142"/>
              <a:gd name="connsiteX13" fmla="*/ 4695825 w 10077450"/>
              <a:gd name="connsiteY13" fmla="*/ 485775 h 1613142"/>
              <a:gd name="connsiteX14" fmla="*/ 5476875 w 10077450"/>
              <a:gd name="connsiteY14" fmla="*/ 733425 h 1613142"/>
              <a:gd name="connsiteX15" fmla="*/ 6210300 w 10077450"/>
              <a:gd name="connsiteY15" fmla="*/ 990600 h 1613142"/>
              <a:gd name="connsiteX16" fmla="*/ 6600825 w 10077450"/>
              <a:gd name="connsiteY16" fmla="*/ 1009650 h 1613142"/>
              <a:gd name="connsiteX17" fmla="*/ 7419975 w 10077450"/>
              <a:gd name="connsiteY17" fmla="*/ 762000 h 1613142"/>
              <a:gd name="connsiteX18" fmla="*/ 7981950 w 10077450"/>
              <a:gd name="connsiteY18" fmla="*/ 676275 h 1613142"/>
              <a:gd name="connsiteX19" fmla="*/ 8467725 w 10077450"/>
              <a:gd name="connsiteY19" fmla="*/ 676275 h 1613142"/>
              <a:gd name="connsiteX20" fmla="*/ 9324975 w 10077450"/>
              <a:gd name="connsiteY20" fmla="*/ 895350 h 1613142"/>
              <a:gd name="connsiteX21" fmla="*/ 10077450 w 10077450"/>
              <a:gd name="connsiteY21" fmla="*/ 1381125 h 1613142"/>
              <a:gd name="connsiteX0" fmla="*/ 0 w 10077450"/>
              <a:gd name="connsiteY0" fmla="*/ 0 h 1613142"/>
              <a:gd name="connsiteX1" fmla="*/ 371475 w 10077450"/>
              <a:gd name="connsiteY1" fmla="*/ 133350 h 1613142"/>
              <a:gd name="connsiteX2" fmla="*/ 723900 w 10077450"/>
              <a:gd name="connsiteY2" fmla="*/ 390525 h 1613142"/>
              <a:gd name="connsiteX3" fmla="*/ 942975 w 10077450"/>
              <a:gd name="connsiteY3" fmla="*/ 561975 h 1613142"/>
              <a:gd name="connsiteX4" fmla="*/ 1114425 w 10077450"/>
              <a:gd name="connsiteY4" fmla="*/ 581025 h 1613142"/>
              <a:gd name="connsiteX5" fmla="*/ 1200150 w 10077450"/>
              <a:gd name="connsiteY5" fmla="*/ 952500 h 1613142"/>
              <a:gd name="connsiteX6" fmla="*/ 1409700 w 10077450"/>
              <a:gd name="connsiteY6" fmla="*/ 1428750 h 1613142"/>
              <a:gd name="connsiteX7" fmla="*/ 1733550 w 10077450"/>
              <a:gd name="connsiteY7" fmla="*/ 1609725 h 1613142"/>
              <a:gd name="connsiteX8" fmla="*/ 2209800 w 10077450"/>
              <a:gd name="connsiteY8" fmla="*/ 1524000 h 1613142"/>
              <a:gd name="connsiteX9" fmla="*/ 2619375 w 10077450"/>
              <a:gd name="connsiteY9" fmla="*/ 1247775 h 1613142"/>
              <a:gd name="connsiteX10" fmla="*/ 3028950 w 10077450"/>
              <a:gd name="connsiteY10" fmla="*/ 838200 h 1613142"/>
              <a:gd name="connsiteX11" fmla="*/ 3514725 w 10077450"/>
              <a:gd name="connsiteY11" fmla="*/ 542925 h 1613142"/>
              <a:gd name="connsiteX12" fmla="*/ 4029075 w 10077450"/>
              <a:gd name="connsiteY12" fmla="*/ 419100 h 1613142"/>
              <a:gd name="connsiteX13" fmla="*/ 4695825 w 10077450"/>
              <a:gd name="connsiteY13" fmla="*/ 485775 h 1613142"/>
              <a:gd name="connsiteX14" fmla="*/ 5476875 w 10077450"/>
              <a:gd name="connsiteY14" fmla="*/ 733425 h 1613142"/>
              <a:gd name="connsiteX15" fmla="*/ 6210300 w 10077450"/>
              <a:gd name="connsiteY15" fmla="*/ 990600 h 1613142"/>
              <a:gd name="connsiteX16" fmla="*/ 6600825 w 10077450"/>
              <a:gd name="connsiteY16" fmla="*/ 1009650 h 1613142"/>
              <a:gd name="connsiteX17" fmla="*/ 7419975 w 10077450"/>
              <a:gd name="connsiteY17" fmla="*/ 762000 h 1613142"/>
              <a:gd name="connsiteX18" fmla="*/ 7981950 w 10077450"/>
              <a:gd name="connsiteY18" fmla="*/ 676275 h 1613142"/>
              <a:gd name="connsiteX19" fmla="*/ 8848725 w 10077450"/>
              <a:gd name="connsiteY19" fmla="*/ 657225 h 1613142"/>
              <a:gd name="connsiteX20" fmla="*/ 9324975 w 10077450"/>
              <a:gd name="connsiteY20" fmla="*/ 895350 h 1613142"/>
              <a:gd name="connsiteX21" fmla="*/ 10077450 w 10077450"/>
              <a:gd name="connsiteY21" fmla="*/ 1381125 h 1613142"/>
              <a:gd name="connsiteX0" fmla="*/ 0 w 10077450"/>
              <a:gd name="connsiteY0" fmla="*/ 0 h 1613142"/>
              <a:gd name="connsiteX1" fmla="*/ 371475 w 10077450"/>
              <a:gd name="connsiteY1" fmla="*/ 133350 h 1613142"/>
              <a:gd name="connsiteX2" fmla="*/ 723900 w 10077450"/>
              <a:gd name="connsiteY2" fmla="*/ 390525 h 1613142"/>
              <a:gd name="connsiteX3" fmla="*/ 942975 w 10077450"/>
              <a:gd name="connsiteY3" fmla="*/ 561975 h 1613142"/>
              <a:gd name="connsiteX4" fmla="*/ 1114425 w 10077450"/>
              <a:gd name="connsiteY4" fmla="*/ 581025 h 1613142"/>
              <a:gd name="connsiteX5" fmla="*/ 1200150 w 10077450"/>
              <a:gd name="connsiteY5" fmla="*/ 952500 h 1613142"/>
              <a:gd name="connsiteX6" fmla="*/ 1409700 w 10077450"/>
              <a:gd name="connsiteY6" fmla="*/ 1428750 h 1613142"/>
              <a:gd name="connsiteX7" fmla="*/ 1733550 w 10077450"/>
              <a:gd name="connsiteY7" fmla="*/ 1609725 h 1613142"/>
              <a:gd name="connsiteX8" fmla="*/ 2209800 w 10077450"/>
              <a:gd name="connsiteY8" fmla="*/ 1524000 h 1613142"/>
              <a:gd name="connsiteX9" fmla="*/ 2619375 w 10077450"/>
              <a:gd name="connsiteY9" fmla="*/ 1247775 h 1613142"/>
              <a:gd name="connsiteX10" fmla="*/ 3028950 w 10077450"/>
              <a:gd name="connsiteY10" fmla="*/ 838200 h 1613142"/>
              <a:gd name="connsiteX11" fmla="*/ 3514725 w 10077450"/>
              <a:gd name="connsiteY11" fmla="*/ 542925 h 1613142"/>
              <a:gd name="connsiteX12" fmla="*/ 4029075 w 10077450"/>
              <a:gd name="connsiteY12" fmla="*/ 419100 h 1613142"/>
              <a:gd name="connsiteX13" fmla="*/ 4695825 w 10077450"/>
              <a:gd name="connsiteY13" fmla="*/ 485775 h 1613142"/>
              <a:gd name="connsiteX14" fmla="*/ 5476875 w 10077450"/>
              <a:gd name="connsiteY14" fmla="*/ 733425 h 1613142"/>
              <a:gd name="connsiteX15" fmla="*/ 6210300 w 10077450"/>
              <a:gd name="connsiteY15" fmla="*/ 990600 h 1613142"/>
              <a:gd name="connsiteX16" fmla="*/ 6600825 w 10077450"/>
              <a:gd name="connsiteY16" fmla="*/ 1009650 h 1613142"/>
              <a:gd name="connsiteX17" fmla="*/ 7458075 w 10077450"/>
              <a:gd name="connsiteY17" fmla="*/ 847725 h 1613142"/>
              <a:gd name="connsiteX18" fmla="*/ 7981950 w 10077450"/>
              <a:gd name="connsiteY18" fmla="*/ 676275 h 1613142"/>
              <a:gd name="connsiteX19" fmla="*/ 8848725 w 10077450"/>
              <a:gd name="connsiteY19" fmla="*/ 657225 h 1613142"/>
              <a:gd name="connsiteX20" fmla="*/ 9324975 w 10077450"/>
              <a:gd name="connsiteY20" fmla="*/ 895350 h 1613142"/>
              <a:gd name="connsiteX21" fmla="*/ 10077450 w 10077450"/>
              <a:gd name="connsiteY21" fmla="*/ 1381125 h 1613142"/>
              <a:gd name="connsiteX0" fmla="*/ 0 w 10077450"/>
              <a:gd name="connsiteY0" fmla="*/ 0 h 1613142"/>
              <a:gd name="connsiteX1" fmla="*/ 371475 w 10077450"/>
              <a:gd name="connsiteY1" fmla="*/ 133350 h 1613142"/>
              <a:gd name="connsiteX2" fmla="*/ 723900 w 10077450"/>
              <a:gd name="connsiteY2" fmla="*/ 390525 h 1613142"/>
              <a:gd name="connsiteX3" fmla="*/ 942975 w 10077450"/>
              <a:gd name="connsiteY3" fmla="*/ 561975 h 1613142"/>
              <a:gd name="connsiteX4" fmla="*/ 1114425 w 10077450"/>
              <a:gd name="connsiteY4" fmla="*/ 581025 h 1613142"/>
              <a:gd name="connsiteX5" fmla="*/ 1200150 w 10077450"/>
              <a:gd name="connsiteY5" fmla="*/ 952500 h 1613142"/>
              <a:gd name="connsiteX6" fmla="*/ 1409700 w 10077450"/>
              <a:gd name="connsiteY6" fmla="*/ 1428750 h 1613142"/>
              <a:gd name="connsiteX7" fmla="*/ 1733550 w 10077450"/>
              <a:gd name="connsiteY7" fmla="*/ 1609725 h 1613142"/>
              <a:gd name="connsiteX8" fmla="*/ 2209800 w 10077450"/>
              <a:gd name="connsiteY8" fmla="*/ 1524000 h 1613142"/>
              <a:gd name="connsiteX9" fmla="*/ 2619375 w 10077450"/>
              <a:gd name="connsiteY9" fmla="*/ 1247775 h 1613142"/>
              <a:gd name="connsiteX10" fmla="*/ 3028950 w 10077450"/>
              <a:gd name="connsiteY10" fmla="*/ 838200 h 1613142"/>
              <a:gd name="connsiteX11" fmla="*/ 3514725 w 10077450"/>
              <a:gd name="connsiteY11" fmla="*/ 542925 h 1613142"/>
              <a:gd name="connsiteX12" fmla="*/ 4029075 w 10077450"/>
              <a:gd name="connsiteY12" fmla="*/ 419100 h 1613142"/>
              <a:gd name="connsiteX13" fmla="*/ 4695825 w 10077450"/>
              <a:gd name="connsiteY13" fmla="*/ 485775 h 1613142"/>
              <a:gd name="connsiteX14" fmla="*/ 5476875 w 10077450"/>
              <a:gd name="connsiteY14" fmla="*/ 733425 h 1613142"/>
              <a:gd name="connsiteX15" fmla="*/ 6210300 w 10077450"/>
              <a:gd name="connsiteY15" fmla="*/ 990600 h 1613142"/>
              <a:gd name="connsiteX16" fmla="*/ 6810375 w 10077450"/>
              <a:gd name="connsiteY16" fmla="*/ 1095375 h 1613142"/>
              <a:gd name="connsiteX17" fmla="*/ 7458075 w 10077450"/>
              <a:gd name="connsiteY17" fmla="*/ 847725 h 1613142"/>
              <a:gd name="connsiteX18" fmla="*/ 7981950 w 10077450"/>
              <a:gd name="connsiteY18" fmla="*/ 676275 h 1613142"/>
              <a:gd name="connsiteX19" fmla="*/ 8848725 w 10077450"/>
              <a:gd name="connsiteY19" fmla="*/ 657225 h 1613142"/>
              <a:gd name="connsiteX20" fmla="*/ 9324975 w 10077450"/>
              <a:gd name="connsiteY20" fmla="*/ 895350 h 1613142"/>
              <a:gd name="connsiteX21" fmla="*/ 10077450 w 10077450"/>
              <a:gd name="connsiteY21" fmla="*/ 1381125 h 1613142"/>
              <a:gd name="connsiteX0" fmla="*/ 0 w 10077450"/>
              <a:gd name="connsiteY0" fmla="*/ 0 h 1613142"/>
              <a:gd name="connsiteX1" fmla="*/ 371475 w 10077450"/>
              <a:gd name="connsiteY1" fmla="*/ 133350 h 1613142"/>
              <a:gd name="connsiteX2" fmla="*/ 723900 w 10077450"/>
              <a:gd name="connsiteY2" fmla="*/ 390525 h 1613142"/>
              <a:gd name="connsiteX3" fmla="*/ 942975 w 10077450"/>
              <a:gd name="connsiteY3" fmla="*/ 561975 h 1613142"/>
              <a:gd name="connsiteX4" fmla="*/ 1114425 w 10077450"/>
              <a:gd name="connsiteY4" fmla="*/ 581025 h 1613142"/>
              <a:gd name="connsiteX5" fmla="*/ 1200150 w 10077450"/>
              <a:gd name="connsiteY5" fmla="*/ 952500 h 1613142"/>
              <a:gd name="connsiteX6" fmla="*/ 1409700 w 10077450"/>
              <a:gd name="connsiteY6" fmla="*/ 1428750 h 1613142"/>
              <a:gd name="connsiteX7" fmla="*/ 1733550 w 10077450"/>
              <a:gd name="connsiteY7" fmla="*/ 1609725 h 1613142"/>
              <a:gd name="connsiteX8" fmla="*/ 2209800 w 10077450"/>
              <a:gd name="connsiteY8" fmla="*/ 1524000 h 1613142"/>
              <a:gd name="connsiteX9" fmla="*/ 2619375 w 10077450"/>
              <a:gd name="connsiteY9" fmla="*/ 1247775 h 1613142"/>
              <a:gd name="connsiteX10" fmla="*/ 3028950 w 10077450"/>
              <a:gd name="connsiteY10" fmla="*/ 838200 h 1613142"/>
              <a:gd name="connsiteX11" fmla="*/ 3514725 w 10077450"/>
              <a:gd name="connsiteY11" fmla="*/ 542925 h 1613142"/>
              <a:gd name="connsiteX12" fmla="*/ 4029075 w 10077450"/>
              <a:gd name="connsiteY12" fmla="*/ 419100 h 1613142"/>
              <a:gd name="connsiteX13" fmla="*/ 4743450 w 10077450"/>
              <a:gd name="connsiteY13" fmla="*/ 447675 h 1613142"/>
              <a:gd name="connsiteX14" fmla="*/ 5476875 w 10077450"/>
              <a:gd name="connsiteY14" fmla="*/ 733425 h 1613142"/>
              <a:gd name="connsiteX15" fmla="*/ 6210300 w 10077450"/>
              <a:gd name="connsiteY15" fmla="*/ 990600 h 1613142"/>
              <a:gd name="connsiteX16" fmla="*/ 6810375 w 10077450"/>
              <a:gd name="connsiteY16" fmla="*/ 1095375 h 1613142"/>
              <a:gd name="connsiteX17" fmla="*/ 7458075 w 10077450"/>
              <a:gd name="connsiteY17" fmla="*/ 847725 h 1613142"/>
              <a:gd name="connsiteX18" fmla="*/ 7981950 w 10077450"/>
              <a:gd name="connsiteY18" fmla="*/ 676275 h 1613142"/>
              <a:gd name="connsiteX19" fmla="*/ 8848725 w 10077450"/>
              <a:gd name="connsiteY19" fmla="*/ 657225 h 1613142"/>
              <a:gd name="connsiteX20" fmla="*/ 9324975 w 10077450"/>
              <a:gd name="connsiteY20" fmla="*/ 895350 h 1613142"/>
              <a:gd name="connsiteX21" fmla="*/ 10077450 w 10077450"/>
              <a:gd name="connsiteY21" fmla="*/ 1381125 h 1613142"/>
              <a:gd name="connsiteX0" fmla="*/ 0 w 10077450"/>
              <a:gd name="connsiteY0" fmla="*/ 0 h 1613142"/>
              <a:gd name="connsiteX1" fmla="*/ 371475 w 10077450"/>
              <a:gd name="connsiteY1" fmla="*/ 133350 h 1613142"/>
              <a:gd name="connsiteX2" fmla="*/ 723900 w 10077450"/>
              <a:gd name="connsiteY2" fmla="*/ 390525 h 1613142"/>
              <a:gd name="connsiteX3" fmla="*/ 942975 w 10077450"/>
              <a:gd name="connsiteY3" fmla="*/ 561975 h 1613142"/>
              <a:gd name="connsiteX4" fmla="*/ 1114425 w 10077450"/>
              <a:gd name="connsiteY4" fmla="*/ 581025 h 1613142"/>
              <a:gd name="connsiteX5" fmla="*/ 1200150 w 10077450"/>
              <a:gd name="connsiteY5" fmla="*/ 952500 h 1613142"/>
              <a:gd name="connsiteX6" fmla="*/ 1409700 w 10077450"/>
              <a:gd name="connsiteY6" fmla="*/ 1428750 h 1613142"/>
              <a:gd name="connsiteX7" fmla="*/ 1733550 w 10077450"/>
              <a:gd name="connsiteY7" fmla="*/ 1609725 h 1613142"/>
              <a:gd name="connsiteX8" fmla="*/ 2209800 w 10077450"/>
              <a:gd name="connsiteY8" fmla="*/ 1524000 h 1613142"/>
              <a:gd name="connsiteX9" fmla="*/ 2619375 w 10077450"/>
              <a:gd name="connsiteY9" fmla="*/ 1247775 h 1613142"/>
              <a:gd name="connsiteX10" fmla="*/ 3028950 w 10077450"/>
              <a:gd name="connsiteY10" fmla="*/ 838200 h 1613142"/>
              <a:gd name="connsiteX11" fmla="*/ 3514725 w 10077450"/>
              <a:gd name="connsiteY11" fmla="*/ 542925 h 1613142"/>
              <a:gd name="connsiteX12" fmla="*/ 4029075 w 10077450"/>
              <a:gd name="connsiteY12" fmla="*/ 419100 h 1613142"/>
              <a:gd name="connsiteX13" fmla="*/ 4743450 w 10077450"/>
              <a:gd name="connsiteY13" fmla="*/ 447675 h 1613142"/>
              <a:gd name="connsiteX14" fmla="*/ 5457825 w 10077450"/>
              <a:gd name="connsiteY14" fmla="*/ 685800 h 1613142"/>
              <a:gd name="connsiteX15" fmla="*/ 6210300 w 10077450"/>
              <a:gd name="connsiteY15" fmla="*/ 990600 h 1613142"/>
              <a:gd name="connsiteX16" fmla="*/ 6810375 w 10077450"/>
              <a:gd name="connsiteY16" fmla="*/ 1095375 h 1613142"/>
              <a:gd name="connsiteX17" fmla="*/ 7458075 w 10077450"/>
              <a:gd name="connsiteY17" fmla="*/ 847725 h 1613142"/>
              <a:gd name="connsiteX18" fmla="*/ 7981950 w 10077450"/>
              <a:gd name="connsiteY18" fmla="*/ 676275 h 1613142"/>
              <a:gd name="connsiteX19" fmla="*/ 8848725 w 10077450"/>
              <a:gd name="connsiteY19" fmla="*/ 657225 h 1613142"/>
              <a:gd name="connsiteX20" fmla="*/ 9324975 w 10077450"/>
              <a:gd name="connsiteY20" fmla="*/ 895350 h 1613142"/>
              <a:gd name="connsiteX21" fmla="*/ 10077450 w 10077450"/>
              <a:gd name="connsiteY21" fmla="*/ 1381125 h 1613142"/>
              <a:gd name="connsiteX0" fmla="*/ 0 w 10077450"/>
              <a:gd name="connsiteY0" fmla="*/ 0 h 1613142"/>
              <a:gd name="connsiteX1" fmla="*/ 371475 w 10077450"/>
              <a:gd name="connsiteY1" fmla="*/ 133350 h 1613142"/>
              <a:gd name="connsiteX2" fmla="*/ 723900 w 10077450"/>
              <a:gd name="connsiteY2" fmla="*/ 390525 h 1613142"/>
              <a:gd name="connsiteX3" fmla="*/ 942975 w 10077450"/>
              <a:gd name="connsiteY3" fmla="*/ 561975 h 1613142"/>
              <a:gd name="connsiteX4" fmla="*/ 1114425 w 10077450"/>
              <a:gd name="connsiteY4" fmla="*/ 581025 h 1613142"/>
              <a:gd name="connsiteX5" fmla="*/ 1200150 w 10077450"/>
              <a:gd name="connsiteY5" fmla="*/ 952500 h 1613142"/>
              <a:gd name="connsiteX6" fmla="*/ 1409700 w 10077450"/>
              <a:gd name="connsiteY6" fmla="*/ 1428750 h 1613142"/>
              <a:gd name="connsiteX7" fmla="*/ 1733550 w 10077450"/>
              <a:gd name="connsiteY7" fmla="*/ 1609725 h 1613142"/>
              <a:gd name="connsiteX8" fmla="*/ 2209800 w 10077450"/>
              <a:gd name="connsiteY8" fmla="*/ 1524000 h 1613142"/>
              <a:gd name="connsiteX9" fmla="*/ 2619375 w 10077450"/>
              <a:gd name="connsiteY9" fmla="*/ 1247775 h 1613142"/>
              <a:gd name="connsiteX10" fmla="*/ 3028950 w 10077450"/>
              <a:gd name="connsiteY10" fmla="*/ 838200 h 1613142"/>
              <a:gd name="connsiteX11" fmla="*/ 3514725 w 10077450"/>
              <a:gd name="connsiteY11" fmla="*/ 542925 h 1613142"/>
              <a:gd name="connsiteX12" fmla="*/ 4152900 w 10077450"/>
              <a:gd name="connsiteY12" fmla="*/ 342900 h 1613142"/>
              <a:gd name="connsiteX13" fmla="*/ 4743450 w 10077450"/>
              <a:gd name="connsiteY13" fmla="*/ 447675 h 1613142"/>
              <a:gd name="connsiteX14" fmla="*/ 5457825 w 10077450"/>
              <a:gd name="connsiteY14" fmla="*/ 685800 h 1613142"/>
              <a:gd name="connsiteX15" fmla="*/ 6210300 w 10077450"/>
              <a:gd name="connsiteY15" fmla="*/ 990600 h 1613142"/>
              <a:gd name="connsiteX16" fmla="*/ 6810375 w 10077450"/>
              <a:gd name="connsiteY16" fmla="*/ 1095375 h 1613142"/>
              <a:gd name="connsiteX17" fmla="*/ 7458075 w 10077450"/>
              <a:gd name="connsiteY17" fmla="*/ 847725 h 1613142"/>
              <a:gd name="connsiteX18" fmla="*/ 7981950 w 10077450"/>
              <a:gd name="connsiteY18" fmla="*/ 676275 h 1613142"/>
              <a:gd name="connsiteX19" fmla="*/ 8848725 w 10077450"/>
              <a:gd name="connsiteY19" fmla="*/ 657225 h 1613142"/>
              <a:gd name="connsiteX20" fmla="*/ 9324975 w 10077450"/>
              <a:gd name="connsiteY20" fmla="*/ 895350 h 1613142"/>
              <a:gd name="connsiteX21" fmla="*/ 10077450 w 10077450"/>
              <a:gd name="connsiteY21" fmla="*/ 1381125 h 1613142"/>
              <a:gd name="connsiteX0" fmla="*/ 0 w 10077450"/>
              <a:gd name="connsiteY0" fmla="*/ 0 h 1613142"/>
              <a:gd name="connsiteX1" fmla="*/ 371475 w 10077450"/>
              <a:gd name="connsiteY1" fmla="*/ 133350 h 1613142"/>
              <a:gd name="connsiteX2" fmla="*/ 723900 w 10077450"/>
              <a:gd name="connsiteY2" fmla="*/ 390525 h 1613142"/>
              <a:gd name="connsiteX3" fmla="*/ 942975 w 10077450"/>
              <a:gd name="connsiteY3" fmla="*/ 561975 h 1613142"/>
              <a:gd name="connsiteX4" fmla="*/ 1114425 w 10077450"/>
              <a:gd name="connsiteY4" fmla="*/ 581025 h 1613142"/>
              <a:gd name="connsiteX5" fmla="*/ 1200150 w 10077450"/>
              <a:gd name="connsiteY5" fmla="*/ 952500 h 1613142"/>
              <a:gd name="connsiteX6" fmla="*/ 1409700 w 10077450"/>
              <a:gd name="connsiteY6" fmla="*/ 1428750 h 1613142"/>
              <a:gd name="connsiteX7" fmla="*/ 1733550 w 10077450"/>
              <a:gd name="connsiteY7" fmla="*/ 1609725 h 1613142"/>
              <a:gd name="connsiteX8" fmla="*/ 2209800 w 10077450"/>
              <a:gd name="connsiteY8" fmla="*/ 1524000 h 1613142"/>
              <a:gd name="connsiteX9" fmla="*/ 2619375 w 10077450"/>
              <a:gd name="connsiteY9" fmla="*/ 1247775 h 1613142"/>
              <a:gd name="connsiteX10" fmla="*/ 3028950 w 10077450"/>
              <a:gd name="connsiteY10" fmla="*/ 838200 h 1613142"/>
              <a:gd name="connsiteX11" fmla="*/ 3524250 w 10077450"/>
              <a:gd name="connsiteY11" fmla="*/ 485775 h 1613142"/>
              <a:gd name="connsiteX12" fmla="*/ 4152900 w 10077450"/>
              <a:gd name="connsiteY12" fmla="*/ 342900 h 1613142"/>
              <a:gd name="connsiteX13" fmla="*/ 4743450 w 10077450"/>
              <a:gd name="connsiteY13" fmla="*/ 447675 h 1613142"/>
              <a:gd name="connsiteX14" fmla="*/ 5457825 w 10077450"/>
              <a:gd name="connsiteY14" fmla="*/ 685800 h 1613142"/>
              <a:gd name="connsiteX15" fmla="*/ 6210300 w 10077450"/>
              <a:gd name="connsiteY15" fmla="*/ 990600 h 1613142"/>
              <a:gd name="connsiteX16" fmla="*/ 6810375 w 10077450"/>
              <a:gd name="connsiteY16" fmla="*/ 1095375 h 1613142"/>
              <a:gd name="connsiteX17" fmla="*/ 7458075 w 10077450"/>
              <a:gd name="connsiteY17" fmla="*/ 847725 h 1613142"/>
              <a:gd name="connsiteX18" fmla="*/ 7981950 w 10077450"/>
              <a:gd name="connsiteY18" fmla="*/ 676275 h 1613142"/>
              <a:gd name="connsiteX19" fmla="*/ 8848725 w 10077450"/>
              <a:gd name="connsiteY19" fmla="*/ 657225 h 1613142"/>
              <a:gd name="connsiteX20" fmla="*/ 9324975 w 10077450"/>
              <a:gd name="connsiteY20" fmla="*/ 895350 h 1613142"/>
              <a:gd name="connsiteX21" fmla="*/ 10077450 w 10077450"/>
              <a:gd name="connsiteY21" fmla="*/ 1381125 h 1613142"/>
              <a:gd name="connsiteX0" fmla="*/ 0 w 10077450"/>
              <a:gd name="connsiteY0" fmla="*/ 0 h 1613142"/>
              <a:gd name="connsiteX1" fmla="*/ 371475 w 10077450"/>
              <a:gd name="connsiteY1" fmla="*/ 133350 h 1613142"/>
              <a:gd name="connsiteX2" fmla="*/ 723900 w 10077450"/>
              <a:gd name="connsiteY2" fmla="*/ 390525 h 1613142"/>
              <a:gd name="connsiteX3" fmla="*/ 942975 w 10077450"/>
              <a:gd name="connsiteY3" fmla="*/ 561975 h 1613142"/>
              <a:gd name="connsiteX4" fmla="*/ 1114425 w 10077450"/>
              <a:gd name="connsiteY4" fmla="*/ 581025 h 1613142"/>
              <a:gd name="connsiteX5" fmla="*/ 1200150 w 10077450"/>
              <a:gd name="connsiteY5" fmla="*/ 952500 h 1613142"/>
              <a:gd name="connsiteX6" fmla="*/ 1409700 w 10077450"/>
              <a:gd name="connsiteY6" fmla="*/ 1428750 h 1613142"/>
              <a:gd name="connsiteX7" fmla="*/ 1733550 w 10077450"/>
              <a:gd name="connsiteY7" fmla="*/ 1609725 h 1613142"/>
              <a:gd name="connsiteX8" fmla="*/ 2209800 w 10077450"/>
              <a:gd name="connsiteY8" fmla="*/ 1524000 h 1613142"/>
              <a:gd name="connsiteX9" fmla="*/ 2619375 w 10077450"/>
              <a:gd name="connsiteY9" fmla="*/ 1247775 h 1613142"/>
              <a:gd name="connsiteX10" fmla="*/ 2981325 w 10077450"/>
              <a:gd name="connsiteY10" fmla="*/ 838200 h 1613142"/>
              <a:gd name="connsiteX11" fmla="*/ 3524250 w 10077450"/>
              <a:gd name="connsiteY11" fmla="*/ 485775 h 1613142"/>
              <a:gd name="connsiteX12" fmla="*/ 4152900 w 10077450"/>
              <a:gd name="connsiteY12" fmla="*/ 342900 h 1613142"/>
              <a:gd name="connsiteX13" fmla="*/ 4743450 w 10077450"/>
              <a:gd name="connsiteY13" fmla="*/ 447675 h 1613142"/>
              <a:gd name="connsiteX14" fmla="*/ 5457825 w 10077450"/>
              <a:gd name="connsiteY14" fmla="*/ 685800 h 1613142"/>
              <a:gd name="connsiteX15" fmla="*/ 6210300 w 10077450"/>
              <a:gd name="connsiteY15" fmla="*/ 990600 h 1613142"/>
              <a:gd name="connsiteX16" fmla="*/ 6810375 w 10077450"/>
              <a:gd name="connsiteY16" fmla="*/ 1095375 h 1613142"/>
              <a:gd name="connsiteX17" fmla="*/ 7458075 w 10077450"/>
              <a:gd name="connsiteY17" fmla="*/ 847725 h 1613142"/>
              <a:gd name="connsiteX18" fmla="*/ 7981950 w 10077450"/>
              <a:gd name="connsiteY18" fmla="*/ 676275 h 1613142"/>
              <a:gd name="connsiteX19" fmla="*/ 8848725 w 10077450"/>
              <a:gd name="connsiteY19" fmla="*/ 657225 h 1613142"/>
              <a:gd name="connsiteX20" fmla="*/ 9324975 w 10077450"/>
              <a:gd name="connsiteY20" fmla="*/ 895350 h 1613142"/>
              <a:gd name="connsiteX21" fmla="*/ 10077450 w 10077450"/>
              <a:gd name="connsiteY21" fmla="*/ 1381125 h 1613142"/>
              <a:gd name="connsiteX0" fmla="*/ 0 w 10077450"/>
              <a:gd name="connsiteY0" fmla="*/ 0 h 1624040"/>
              <a:gd name="connsiteX1" fmla="*/ 371475 w 10077450"/>
              <a:gd name="connsiteY1" fmla="*/ 133350 h 1624040"/>
              <a:gd name="connsiteX2" fmla="*/ 723900 w 10077450"/>
              <a:gd name="connsiteY2" fmla="*/ 390525 h 1624040"/>
              <a:gd name="connsiteX3" fmla="*/ 942975 w 10077450"/>
              <a:gd name="connsiteY3" fmla="*/ 561975 h 1624040"/>
              <a:gd name="connsiteX4" fmla="*/ 1114425 w 10077450"/>
              <a:gd name="connsiteY4" fmla="*/ 581025 h 1624040"/>
              <a:gd name="connsiteX5" fmla="*/ 1200150 w 10077450"/>
              <a:gd name="connsiteY5" fmla="*/ 952500 h 1624040"/>
              <a:gd name="connsiteX6" fmla="*/ 1409700 w 10077450"/>
              <a:gd name="connsiteY6" fmla="*/ 1428750 h 1624040"/>
              <a:gd name="connsiteX7" fmla="*/ 1733550 w 10077450"/>
              <a:gd name="connsiteY7" fmla="*/ 1609725 h 1624040"/>
              <a:gd name="connsiteX8" fmla="*/ 2190750 w 10077450"/>
              <a:gd name="connsiteY8" fmla="*/ 1571625 h 1624040"/>
              <a:gd name="connsiteX9" fmla="*/ 2619375 w 10077450"/>
              <a:gd name="connsiteY9" fmla="*/ 1247775 h 1624040"/>
              <a:gd name="connsiteX10" fmla="*/ 2981325 w 10077450"/>
              <a:gd name="connsiteY10" fmla="*/ 838200 h 1624040"/>
              <a:gd name="connsiteX11" fmla="*/ 3524250 w 10077450"/>
              <a:gd name="connsiteY11" fmla="*/ 485775 h 1624040"/>
              <a:gd name="connsiteX12" fmla="*/ 4152900 w 10077450"/>
              <a:gd name="connsiteY12" fmla="*/ 342900 h 1624040"/>
              <a:gd name="connsiteX13" fmla="*/ 4743450 w 10077450"/>
              <a:gd name="connsiteY13" fmla="*/ 447675 h 1624040"/>
              <a:gd name="connsiteX14" fmla="*/ 5457825 w 10077450"/>
              <a:gd name="connsiteY14" fmla="*/ 685800 h 1624040"/>
              <a:gd name="connsiteX15" fmla="*/ 6210300 w 10077450"/>
              <a:gd name="connsiteY15" fmla="*/ 990600 h 1624040"/>
              <a:gd name="connsiteX16" fmla="*/ 6810375 w 10077450"/>
              <a:gd name="connsiteY16" fmla="*/ 1095375 h 1624040"/>
              <a:gd name="connsiteX17" fmla="*/ 7458075 w 10077450"/>
              <a:gd name="connsiteY17" fmla="*/ 847725 h 1624040"/>
              <a:gd name="connsiteX18" fmla="*/ 7981950 w 10077450"/>
              <a:gd name="connsiteY18" fmla="*/ 676275 h 1624040"/>
              <a:gd name="connsiteX19" fmla="*/ 8848725 w 10077450"/>
              <a:gd name="connsiteY19" fmla="*/ 657225 h 1624040"/>
              <a:gd name="connsiteX20" fmla="*/ 9324975 w 10077450"/>
              <a:gd name="connsiteY20" fmla="*/ 895350 h 1624040"/>
              <a:gd name="connsiteX21" fmla="*/ 10077450 w 10077450"/>
              <a:gd name="connsiteY21" fmla="*/ 1381125 h 1624040"/>
              <a:gd name="connsiteX0" fmla="*/ 0 w 10077450"/>
              <a:gd name="connsiteY0" fmla="*/ 0 h 1632966"/>
              <a:gd name="connsiteX1" fmla="*/ 371475 w 10077450"/>
              <a:gd name="connsiteY1" fmla="*/ 133350 h 1632966"/>
              <a:gd name="connsiteX2" fmla="*/ 723900 w 10077450"/>
              <a:gd name="connsiteY2" fmla="*/ 390525 h 1632966"/>
              <a:gd name="connsiteX3" fmla="*/ 942975 w 10077450"/>
              <a:gd name="connsiteY3" fmla="*/ 561975 h 1632966"/>
              <a:gd name="connsiteX4" fmla="*/ 1114425 w 10077450"/>
              <a:gd name="connsiteY4" fmla="*/ 581025 h 1632966"/>
              <a:gd name="connsiteX5" fmla="*/ 1200150 w 10077450"/>
              <a:gd name="connsiteY5" fmla="*/ 952500 h 1632966"/>
              <a:gd name="connsiteX6" fmla="*/ 1409700 w 10077450"/>
              <a:gd name="connsiteY6" fmla="*/ 1428750 h 1632966"/>
              <a:gd name="connsiteX7" fmla="*/ 1733550 w 10077450"/>
              <a:gd name="connsiteY7" fmla="*/ 1609725 h 1632966"/>
              <a:gd name="connsiteX8" fmla="*/ 2219325 w 10077450"/>
              <a:gd name="connsiteY8" fmla="*/ 1590675 h 1632966"/>
              <a:gd name="connsiteX9" fmla="*/ 2619375 w 10077450"/>
              <a:gd name="connsiteY9" fmla="*/ 1247775 h 1632966"/>
              <a:gd name="connsiteX10" fmla="*/ 2981325 w 10077450"/>
              <a:gd name="connsiteY10" fmla="*/ 838200 h 1632966"/>
              <a:gd name="connsiteX11" fmla="*/ 3524250 w 10077450"/>
              <a:gd name="connsiteY11" fmla="*/ 485775 h 1632966"/>
              <a:gd name="connsiteX12" fmla="*/ 4152900 w 10077450"/>
              <a:gd name="connsiteY12" fmla="*/ 342900 h 1632966"/>
              <a:gd name="connsiteX13" fmla="*/ 4743450 w 10077450"/>
              <a:gd name="connsiteY13" fmla="*/ 447675 h 1632966"/>
              <a:gd name="connsiteX14" fmla="*/ 5457825 w 10077450"/>
              <a:gd name="connsiteY14" fmla="*/ 685800 h 1632966"/>
              <a:gd name="connsiteX15" fmla="*/ 6210300 w 10077450"/>
              <a:gd name="connsiteY15" fmla="*/ 990600 h 1632966"/>
              <a:gd name="connsiteX16" fmla="*/ 6810375 w 10077450"/>
              <a:gd name="connsiteY16" fmla="*/ 1095375 h 1632966"/>
              <a:gd name="connsiteX17" fmla="*/ 7458075 w 10077450"/>
              <a:gd name="connsiteY17" fmla="*/ 847725 h 1632966"/>
              <a:gd name="connsiteX18" fmla="*/ 7981950 w 10077450"/>
              <a:gd name="connsiteY18" fmla="*/ 676275 h 1632966"/>
              <a:gd name="connsiteX19" fmla="*/ 8848725 w 10077450"/>
              <a:gd name="connsiteY19" fmla="*/ 657225 h 1632966"/>
              <a:gd name="connsiteX20" fmla="*/ 9324975 w 10077450"/>
              <a:gd name="connsiteY20" fmla="*/ 895350 h 1632966"/>
              <a:gd name="connsiteX21" fmla="*/ 10077450 w 10077450"/>
              <a:gd name="connsiteY21" fmla="*/ 1381125 h 1632966"/>
              <a:gd name="connsiteX0" fmla="*/ 0 w 10077450"/>
              <a:gd name="connsiteY0" fmla="*/ 0 h 1784825"/>
              <a:gd name="connsiteX1" fmla="*/ 371475 w 10077450"/>
              <a:gd name="connsiteY1" fmla="*/ 133350 h 1784825"/>
              <a:gd name="connsiteX2" fmla="*/ 723900 w 10077450"/>
              <a:gd name="connsiteY2" fmla="*/ 390525 h 1784825"/>
              <a:gd name="connsiteX3" fmla="*/ 942975 w 10077450"/>
              <a:gd name="connsiteY3" fmla="*/ 561975 h 1784825"/>
              <a:gd name="connsiteX4" fmla="*/ 1114425 w 10077450"/>
              <a:gd name="connsiteY4" fmla="*/ 581025 h 1784825"/>
              <a:gd name="connsiteX5" fmla="*/ 1200150 w 10077450"/>
              <a:gd name="connsiteY5" fmla="*/ 952500 h 1784825"/>
              <a:gd name="connsiteX6" fmla="*/ 1409700 w 10077450"/>
              <a:gd name="connsiteY6" fmla="*/ 1428750 h 1784825"/>
              <a:gd name="connsiteX7" fmla="*/ 1724025 w 10077450"/>
              <a:gd name="connsiteY7" fmla="*/ 1781175 h 1784825"/>
              <a:gd name="connsiteX8" fmla="*/ 2219325 w 10077450"/>
              <a:gd name="connsiteY8" fmla="*/ 1590675 h 1784825"/>
              <a:gd name="connsiteX9" fmla="*/ 2619375 w 10077450"/>
              <a:gd name="connsiteY9" fmla="*/ 1247775 h 1784825"/>
              <a:gd name="connsiteX10" fmla="*/ 2981325 w 10077450"/>
              <a:gd name="connsiteY10" fmla="*/ 838200 h 1784825"/>
              <a:gd name="connsiteX11" fmla="*/ 3524250 w 10077450"/>
              <a:gd name="connsiteY11" fmla="*/ 485775 h 1784825"/>
              <a:gd name="connsiteX12" fmla="*/ 4152900 w 10077450"/>
              <a:gd name="connsiteY12" fmla="*/ 342900 h 1784825"/>
              <a:gd name="connsiteX13" fmla="*/ 4743450 w 10077450"/>
              <a:gd name="connsiteY13" fmla="*/ 447675 h 1784825"/>
              <a:gd name="connsiteX14" fmla="*/ 5457825 w 10077450"/>
              <a:gd name="connsiteY14" fmla="*/ 685800 h 1784825"/>
              <a:gd name="connsiteX15" fmla="*/ 6210300 w 10077450"/>
              <a:gd name="connsiteY15" fmla="*/ 990600 h 1784825"/>
              <a:gd name="connsiteX16" fmla="*/ 6810375 w 10077450"/>
              <a:gd name="connsiteY16" fmla="*/ 1095375 h 1784825"/>
              <a:gd name="connsiteX17" fmla="*/ 7458075 w 10077450"/>
              <a:gd name="connsiteY17" fmla="*/ 847725 h 1784825"/>
              <a:gd name="connsiteX18" fmla="*/ 7981950 w 10077450"/>
              <a:gd name="connsiteY18" fmla="*/ 676275 h 1784825"/>
              <a:gd name="connsiteX19" fmla="*/ 8848725 w 10077450"/>
              <a:gd name="connsiteY19" fmla="*/ 657225 h 1784825"/>
              <a:gd name="connsiteX20" fmla="*/ 9324975 w 10077450"/>
              <a:gd name="connsiteY20" fmla="*/ 895350 h 1784825"/>
              <a:gd name="connsiteX21" fmla="*/ 10077450 w 10077450"/>
              <a:gd name="connsiteY21" fmla="*/ 1381125 h 1784825"/>
              <a:gd name="connsiteX0" fmla="*/ 0 w 10077450"/>
              <a:gd name="connsiteY0" fmla="*/ 0 h 1830328"/>
              <a:gd name="connsiteX1" fmla="*/ 371475 w 10077450"/>
              <a:gd name="connsiteY1" fmla="*/ 133350 h 1830328"/>
              <a:gd name="connsiteX2" fmla="*/ 723900 w 10077450"/>
              <a:gd name="connsiteY2" fmla="*/ 390525 h 1830328"/>
              <a:gd name="connsiteX3" fmla="*/ 942975 w 10077450"/>
              <a:gd name="connsiteY3" fmla="*/ 561975 h 1830328"/>
              <a:gd name="connsiteX4" fmla="*/ 1114425 w 10077450"/>
              <a:gd name="connsiteY4" fmla="*/ 581025 h 1830328"/>
              <a:gd name="connsiteX5" fmla="*/ 1200150 w 10077450"/>
              <a:gd name="connsiteY5" fmla="*/ 952500 h 1830328"/>
              <a:gd name="connsiteX6" fmla="*/ 1352550 w 10077450"/>
              <a:gd name="connsiteY6" fmla="*/ 1752600 h 1830328"/>
              <a:gd name="connsiteX7" fmla="*/ 1724025 w 10077450"/>
              <a:gd name="connsiteY7" fmla="*/ 1781175 h 1830328"/>
              <a:gd name="connsiteX8" fmla="*/ 2219325 w 10077450"/>
              <a:gd name="connsiteY8" fmla="*/ 1590675 h 1830328"/>
              <a:gd name="connsiteX9" fmla="*/ 2619375 w 10077450"/>
              <a:gd name="connsiteY9" fmla="*/ 1247775 h 1830328"/>
              <a:gd name="connsiteX10" fmla="*/ 2981325 w 10077450"/>
              <a:gd name="connsiteY10" fmla="*/ 838200 h 1830328"/>
              <a:gd name="connsiteX11" fmla="*/ 3524250 w 10077450"/>
              <a:gd name="connsiteY11" fmla="*/ 485775 h 1830328"/>
              <a:gd name="connsiteX12" fmla="*/ 4152900 w 10077450"/>
              <a:gd name="connsiteY12" fmla="*/ 342900 h 1830328"/>
              <a:gd name="connsiteX13" fmla="*/ 4743450 w 10077450"/>
              <a:gd name="connsiteY13" fmla="*/ 447675 h 1830328"/>
              <a:gd name="connsiteX14" fmla="*/ 5457825 w 10077450"/>
              <a:gd name="connsiteY14" fmla="*/ 685800 h 1830328"/>
              <a:gd name="connsiteX15" fmla="*/ 6210300 w 10077450"/>
              <a:gd name="connsiteY15" fmla="*/ 990600 h 1830328"/>
              <a:gd name="connsiteX16" fmla="*/ 6810375 w 10077450"/>
              <a:gd name="connsiteY16" fmla="*/ 1095375 h 1830328"/>
              <a:gd name="connsiteX17" fmla="*/ 7458075 w 10077450"/>
              <a:gd name="connsiteY17" fmla="*/ 847725 h 1830328"/>
              <a:gd name="connsiteX18" fmla="*/ 7981950 w 10077450"/>
              <a:gd name="connsiteY18" fmla="*/ 676275 h 1830328"/>
              <a:gd name="connsiteX19" fmla="*/ 8848725 w 10077450"/>
              <a:gd name="connsiteY19" fmla="*/ 657225 h 1830328"/>
              <a:gd name="connsiteX20" fmla="*/ 9324975 w 10077450"/>
              <a:gd name="connsiteY20" fmla="*/ 895350 h 1830328"/>
              <a:gd name="connsiteX21" fmla="*/ 10077450 w 10077450"/>
              <a:gd name="connsiteY21" fmla="*/ 1381125 h 1830328"/>
              <a:gd name="connsiteX0" fmla="*/ 0 w 10077450"/>
              <a:gd name="connsiteY0" fmla="*/ 0 h 1799268"/>
              <a:gd name="connsiteX1" fmla="*/ 371475 w 10077450"/>
              <a:gd name="connsiteY1" fmla="*/ 133350 h 1799268"/>
              <a:gd name="connsiteX2" fmla="*/ 723900 w 10077450"/>
              <a:gd name="connsiteY2" fmla="*/ 390525 h 1799268"/>
              <a:gd name="connsiteX3" fmla="*/ 942975 w 10077450"/>
              <a:gd name="connsiteY3" fmla="*/ 561975 h 1799268"/>
              <a:gd name="connsiteX4" fmla="*/ 1114425 w 10077450"/>
              <a:gd name="connsiteY4" fmla="*/ 581025 h 1799268"/>
              <a:gd name="connsiteX5" fmla="*/ 1057275 w 10077450"/>
              <a:gd name="connsiteY5" fmla="*/ 1438275 h 1799268"/>
              <a:gd name="connsiteX6" fmla="*/ 1352550 w 10077450"/>
              <a:gd name="connsiteY6" fmla="*/ 1752600 h 1799268"/>
              <a:gd name="connsiteX7" fmla="*/ 1724025 w 10077450"/>
              <a:gd name="connsiteY7" fmla="*/ 1781175 h 1799268"/>
              <a:gd name="connsiteX8" fmla="*/ 2219325 w 10077450"/>
              <a:gd name="connsiteY8" fmla="*/ 1590675 h 1799268"/>
              <a:gd name="connsiteX9" fmla="*/ 2619375 w 10077450"/>
              <a:gd name="connsiteY9" fmla="*/ 1247775 h 1799268"/>
              <a:gd name="connsiteX10" fmla="*/ 2981325 w 10077450"/>
              <a:gd name="connsiteY10" fmla="*/ 838200 h 1799268"/>
              <a:gd name="connsiteX11" fmla="*/ 3524250 w 10077450"/>
              <a:gd name="connsiteY11" fmla="*/ 485775 h 1799268"/>
              <a:gd name="connsiteX12" fmla="*/ 4152900 w 10077450"/>
              <a:gd name="connsiteY12" fmla="*/ 342900 h 1799268"/>
              <a:gd name="connsiteX13" fmla="*/ 4743450 w 10077450"/>
              <a:gd name="connsiteY13" fmla="*/ 447675 h 1799268"/>
              <a:gd name="connsiteX14" fmla="*/ 5457825 w 10077450"/>
              <a:gd name="connsiteY14" fmla="*/ 685800 h 1799268"/>
              <a:gd name="connsiteX15" fmla="*/ 6210300 w 10077450"/>
              <a:gd name="connsiteY15" fmla="*/ 990600 h 1799268"/>
              <a:gd name="connsiteX16" fmla="*/ 6810375 w 10077450"/>
              <a:gd name="connsiteY16" fmla="*/ 1095375 h 1799268"/>
              <a:gd name="connsiteX17" fmla="*/ 7458075 w 10077450"/>
              <a:gd name="connsiteY17" fmla="*/ 847725 h 1799268"/>
              <a:gd name="connsiteX18" fmla="*/ 7981950 w 10077450"/>
              <a:gd name="connsiteY18" fmla="*/ 676275 h 1799268"/>
              <a:gd name="connsiteX19" fmla="*/ 8848725 w 10077450"/>
              <a:gd name="connsiteY19" fmla="*/ 657225 h 1799268"/>
              <a:gd name="connsiteX20" fmla="*/ 9324975 w 10077450"/>
              <a:gd name="connsiteY20" fmla="*/ 895350 h 1799268"/>
              <a:gd name="connsiteX21" fmla="*/ 10077450 w 10077450"/>
              <a:gd name="connsiteY21" fmla="*/ 1381125 h 1799268"/>
              <a:gd name="connsiteX0" fmla="*/ 0 w 10077450"/>
              <a:gd name="connsiteY0" fmla="*/ 0 h 1799268"/>
              <a:gd name="connsiteX1" fmla="*/ 371475 w 10077450"/>
              <a:gd name="connsiteY1" fmla="*/ 133350 h 1799268"/>
              <a:gd name="connsiteX2" fmla="*/ 723900 w 10077450"/>
              <a:gd name="connsiteY2" fmla="*/ 390525 h 1799268"/>
              <a:gd name="connsiteX3" fmla="*/ 942975 w 10077450"/>
              <a:gd name="connsiteY3" fmla="*/ 561975 h 1799268"/>
              <a:gd name="connsiteX4" fmla="*/ 1114425 w 10077450"/>
              <a:gd name="connsiteY4" fmla="*/ 581025 h 1799268"/>
              <a:gd name="connsiteX5" fmla="*/ 1057275 w 10077450"/>
              <a:gd name="connsiteY5" fmla="*/ 1438275 h 1799268"/>
              <a:gd name="connsiteX6" fmla="*/ 1352550 w 10077450"/>
              <a:gd name="connsiteY6" fmla="*/ 1752600 h 1799268"/>
              <a:gd name="connsiteX7" fmla="*/ 1724025 w 10077450"/>
              <a:gd name="connsiteY7" fmla="*/ 1781175 h 1799268"/>
              <a:gd name="connsiteX8" fmla="*/ 2219325 w 10077450"/>
              <a:gd name="connsiteY8" fmla="*/ 1590675 h 1799268"/>
              <a:gd name="connsiteX9" fmla="*/ 2619375 w 10077450"/>
              <a:gd name="connsiteY9" fmla="*/ 1247775 h 1799268"/>
              <a:gd name="connsiteX10" fmla="*/ 2981325 w 10077450"/>
              <a:gd name="connsiteY10" fmla="*/ 838200 h 1799268"/>
              <a:gd name="connsiteX11" fmla="*/ 3524250 w 10077450"/>
              <a:gd name="connsiteY11" fmla="*/ 485775 h 1799268"/>
              <a:gd name="connsiteX12" fmla="*/ 4152900 w 10077450"/>
              <a:gd name="connsiteY12" fmla="*/ 342900 h 1799268"/>
              <a:gd name="connsiteX13" fmla="*/ 4743450 w 10077450"/>
              <a:gd name="connsiteY13" fmla="*/ 447675 h 1799268"/>
              <a:gd name="connsiteX14" fmla="*/ 5457825 w 10077450"/>
              <a:gd name="connsiteY14" fmla="*/ 685800 h 1799268"/>
              <a:gd name="connsiteX15" fmla="*/ 6210300 w 10077450"/>
              <a:gd name="connsiteY15" fmla="*/ 990600 h 1799268"/>
              <a:gd name="connsiteX16" fmla="*/ 6810375 w 10077450"/>
              <a:gd name="connsiteY16" fmla="*/ 1095375 h 1799268"/>
              <a:gd name="connsiteX17" fmla="*/ 7458075 w 10077450"/>
              <a:gd name="connsiteY17" fmla="*/ 847725 h 1799268"/>
              <a:gd name="connsiteX18" fmla="*/ 7981950 w 10077450"/>
              <a:gd name="connsiteY18" fmla="*/ 676275 h 1799268"/>
              <a:gd name="connsiteX19" fmla="*/ 8848725 w 10077450"/>
              <a:gd name="connsiteY19" fmla="*/ 657225 h 1799268"/>
              <a:gd name="connsiteX20" fmla="*/ 9324975 w 10077450"/>
              <a:gd name="connsiteY20" fmla="*/ 895350 h 1799268"/>
              <a:gd name="connsiteX21" fmla="*/ 10077450 w 10077450"/>
              <a:gd name="connsiteY21" fmla="*/ 1381125 h 1799268"/>
              <a:gd name="connsiteX0" fmla="*/ 0 w 9705975"/>
              <a:gd name="connsiteY0" fmla="*/ 0 h 1665918"/>
              <a:gd name="connsiteX1" fmla="*/ 352425 w 9705975"/>
              <a:gd name="connsiteY1" fmla="*/ 257175 h 1665918"/>
              <a:gd name="connsiteX2" fmla="*/ 571500 w 9705975"/>
              <a:gd name="connsiteY2" fmla="*/ 428625 h 1665918"/>
              <a:gd name="connsiteX3" fmla="*/ 742950 w 9705975"/>
              <a:gd name="connsiteY3" fmla="*/ 447675 h 1665918"/>
              <a:gd name="connsiteX4" fmla="*/ 685800 w 9705975"/>
              <a:gd name="connsiteY4" fmla="*/ 1304925 h 1665918"/>
              <a:gd name="connsiteX5" fmla="*/ 981075 w 9705975"/>
              <a:gd name="connsiteY5" fmla="*/ 1619250 h 1665918"/>
              <a:gd name="connsiteX6" fmla="*/ 1352550 w 9705975"/>
              <a:gd name="connsiteY6" fmla="*/ 1647825 h 1665918"/>
              <a:gd name="connsiteX7" fmla="*/ 1847850 w 9705975"/>
              <a:gd name="connsiteY7" fmla="*/ 1457325 h 1665918"/>
              <a:gd name="connsiteX8" fmla="*/ 2247900 w 9705975"/>
              <a:gd name="connsiteY8" fmla="*/ 1114425 h 1665918"/>
              <a:gd name="connsiteX9" fmla="*/ 2609850 w 9705975"/>
              <a:gd name="connsiteY9" fmla="*/ 704850 h 1665918"/>
              <a:gd name="connsiteX10" fmla="*/ 3152775 w 9705975"/>
              <a:gd name="connsiteY10" fmla="*/ 352425 h 1665918"/>
              <a:gd name="connsiteX11" fmla="*/ 3781425 w 9705975"/>
              <a:gd name="connsiteY11" fmla="*/ 209550 h 1665918"/>
              <a:gd name="connsiteX12" fmla="*/ 4371975 w 9705975"/>
              <a:gd name="connsiteY12" fmla="*/ 314325 h 1665918"/>
              <a:gd name="connsiteX13" fmla="*/ 5086350 w 9705975"/>
              <a:gd name="connsiteY13" fmla="*/ 552450 h 1665918"/>
              <a:gd name="connsiteX14" fmla="*/ 5838825 w 9705975"/>
              <a:gd name="connsiteY14" fmla="*/ 857250 h 1665918"/>
              <a:gd name="connsiteX15" fmla="*/ 6438900 w 9705975"/>
              <a:gd name="connsiteY15" fmla="*/ 962025 h 1665918"/>
              <a:gd name="connsiteX16" fmla="*/ 7086600 w 9705975"/>
              <a:gd name="connsiteY16" fmla="*/ 714375 h 1665918"/>
              <a:gd name="connsiteX17" fmla="*/ 7610475 w 9705975"/>
              <a:gd name="connsiteY17" fmla="*/ 542925 h 1665918"/>
              <a:gd name="connsiteX18" fmla="*/ 8477250 w 9705975"/>
              <a:gd name="connsiteY18" fmla="*/ 523875 h 1665918"/>
              <a:gd name="connsiteX19" fmla="*/ 8953500 w 9705975"/>
              <a:gd name="connsiteY19" fmla="*/ 762000 h 1665918"/>
              <a:gd name="connsiteX20" fmla="*/ 9705975 w 9705975"/>
              <a:gd name="connsiteY20" fmla="*/ 1247775 h 1665918"/>
              <a:gd name="connsiteX0" fmla="*/ 0 w 9353550"/>
              <a:gd name="connsiteY0" fmla="*/ 48135 h 1456878"/>
              <a:gd name="connsiteX1" fmla="*/ 219075 w 9353550"/>
              <a:gd name="connsiteY1" fmla="*/ 219585 h 1456878"/>
              <a:gd name="connsiteX2" fmla="*/ 390525 w 9353550"/>
              <a:gd name="connsiteY2" fmla="*/ 238635 h 1456878"/>
              <a:gd name="connsiteX3" fmla="*/ 333375 w 9353550"/>
              <a:gd name="connsiteY3" fmla="*/ 1095885 h 1456878"/>
              <a:gd name="connsiteX4" fmla="*/ 628650 w 9353550"/>
              <a:gd name="connsiteY4" fmla="*/ 1410210 h 1456878"/>
              <a:gd name="connsiteX5" fmla="*/ 1000125 w 9353550"/>
              <a:gd name="connsiteY5" fmla="*/ 1438785 h 1456878"/>
              <a:gd name="connsiteX6" fmla="*/ 1495425 w 9353550"/>
              <a:gd name="connsiteY6" fmla="*/ 1248285 h 1456878"/>
              <a:gd name="connsiteX7" fmla="*/ 1895475 w 9353550"/>
              <a:gd name="connsiteY7" fmla="*/ 905385 h 1456878"/>
              <a:gd name="connsiteX8" fmla="*/ 2257425 w 9353550"/>
              <a:gd name="connsiteY8" fmla="*/ 495810 h 1456878"/>
              <a:gd name="connsiteX9" fmla="*/ 2800350 w 9353550"/>
              <a:gd name="connsiteY9" fmla="*/ 143385 h 1456878"/>
              <a:gd name="connsiteX10" fmla="*/ 3429000 w 9353550"/>
              <a:gd name="connsiteY10" fmla="*/ 510 h 1456878"/>
              <a:gd name="connsiteX11" fmla="*/ 4019550 w 9353550"/>
              <a:gd name="connsiteY11" fmla="*/ 105285 h 1456878"/>
              <a:gd name="connsiteX12" fmla="*/ 4733925 w 9353550"/>
              <a:gd name="connsiteY12" fmla="*/ 343410 h 1456878"/>
              <a:gd name="connsiteX13" fmla="*/ 5486400 w 9353550"/>
              <a:gd name="connsiteY13" fmla="*/ 648210 h 1456878"/>
              <a:gd name="connsiteX14" fmla="*/ 6086475 w 9353550"/>
              <a:gd name="connsiteY14" fmla="*/ 752985 h 1456878"/>
              <a:gd name="connsiteX15" fmla="*/ 6734175 w 9353550"/>
              <a:gd name="connsiteY15" fmla="*/ 505335 h 1456878"/>
              <a:gd name="connsiteX16" fmla="*/ 7258050 w 9353550"/>
              <a:gd name="connsiteY16" fmla="*/ 333885 h 1456878"/>
              <a:gd name="connsiteX17" fmla="*/ 8124825 w 9353550"/>
              <a:gd name="connsiteY17" fmla="*/ 314835 h 1456878"/>
              <a:gd name="connsiteX18" fmla="*/ 8601075 w 9353550"/>
              <a:gd name="connsiteY18" fmla="*/ 552960 h 1456878"/>
              <a:gd name="connsiteX19" fmla="*/ 9353550 w 9353550"/>
              <a:gd name="connsiteY19" fmla="*/ 1038735 h 1456878"/>
              <a:gd name="connsiteX0" fmla="*/ 0 w 9134475"/>
              <a:gd name="connsiteY0" fmla="*/ 219585 h 1456878"/>
              <a:gd name="connsiteX1" fmla="*/ 171450 w 9134475"/>
              <a:gd name="connsiteY1" fmla="*/ 238635 h 1456878"/>
              <a:gd name="connsiteX2" fmla="*/ 114300 w 9134475"/>
              <a:gd name="connsiteY2" fmla="*/ 1095885 h 1456878"/>
              <a:gd name="connsiteX3" fmla="*/ 409575 w 9134475"/>
              <a:gd name="connsiteY3" fmla="*/ 1410210 h 1456878"/>
              <a:gd name="connsiteX4" fmla="*/ 781050 w 9134475"/>
              <a:gd name="connsiteY4" fmla="*/ 1438785 h 1456878"/>
              <a:gd name="connsiteX5" fmla="*/ 1276350 w 9134475"/>
              <a:gd name="connsiteY5" fmla="*/ 1248285 h 1456878"/>
              <a:gd name="connsiteX6" fmla="*/ 1676400 w 9134475"/>
              <a:gd name="connsiteY6" fmla="*/ 905385 h 1456878"/>
              <a:gd name="connsiteX7" fmla="*/ 2038350 w 9134475"/>
              <a:gd name="connsiteY7" fmla="*/ 495810 h 1456878"/>
              <a:gd name="connsiteX8" fmla="*/ 2581275 w 9134475"/>
              <a:gd name="connsiteY8" fmla="*/ 143385 h 1456878"/>
              <a:gd name="connsiteX9" fmla="*/ 3209925 w 9134475"/>
              <a:gd name="connsiteY9" fmla="*/ 510 h 1456878"/>
              <a:gd name="connsiteX10" fmla="*/ 3800475 w 9134475"/>
              <a:gd name="connsiteY10" fmla="*/ 105285 h 1456878"/>
              <a:gd name="connsiteX11" fmla="*/ 4514850 w 9134475"/>
              <a:gd name="connsiteY11" fmla="*/ 343410 h 1456878"/>
              <a:gd name="connsiteX12" fmla="*/ 5267325 w 9134475"/>
              <a:gd name="connsiteY12" fmla="*/ 648210 h 1456878"/>
              <a:gd name="connsiteX13" fmla="*/ 5867400 w 9134475"/>
              <a:gd name="connsiteY13" fmla="*/ 752985 h 1456878"/>
              <a:gd name="connsiteX14" fmla="*/ 6515100 w 9134475"/>
              <a:gd name="connsiteY14" fmla="*/ 505335 h 1456878"/>
              <a:gd name="connsiteX15" fmla="*/ 7038975 w 9134475"/>
              <a:gd name="connsiteY15" fmla="*/ 333885 h 1456878"/>
              <a:gd name="connsiteX16" fmla="*/ 7905750 w 9134475"/>
              <a:gd name="connsiteY16" fmla="*/ 314835 h 1456878"/>
              <a:gd name="connsiteX17" fmla="*/ 8382000 w 9134475"/>
              <a:gd name="connsiteY17" fmla="*/ 552960 h 1456878"/>
              <a:gd name="connsiteX18" fmla="*/ 9134475 w 9134475"/>
              <a:gd name="connsiteY18" fmla="*/ 1038735 h 1456878"/>
              <a:gd name="connsiteX0" fmla="*/ 90658 w 9053683"/>
              <a:gd name="connsiteY0" fmla="*/ 238635 h 1456878"/>
              <a:gd name="connsiteX1" fmla="*/ 33508 w 9053683"/>
              <a:gd name="connsiteY1" fmla="*/ 1095885 h 1456878"/>
              <a:gd name="connsiteX2" fmla="*/ 328783 w 9053683"/>
              <a:gd name="connsiteY2" fmla="*/ 1410210 h 1456878"/>
              <a:gd name="connsiteX3" fmla="*/ 700258 w 9053683"/>
              <a:gd name="connsiteY3" fmla="*/ 1438785 h 1456878"/>
              <a:gd name="connsiteX4" fmla="*/ 1195558 w 9053683"/>
              <a:gd name="connsiteY4" fmla="*/ 1248285 h 1456878"/>
              <a:gd name="connsiteX5" fmla="*/ 1595608 w 9053683"/>
              <a:gd name="connsiteY5" fmla="*/ 905385 h 1456878"/>
              <a:gd name="connsiteX6" fmla="*/ 1957558 w 9053683"/>
              <a:gd name="connsiteY6" fmla="*/ 495810 h 1456878"/>
              <a:gd name="connsiteX7" fmla="*/ 2500483 w 9053683"/>
              <a:gd name="connsiteY7" fmla="*/ 143385 h 1456878"/>
              <a:gd name="connsiteX8" fmla="*/ 3129133 w 9053683"/>
              <a:gd name="connsiteY8" fmla="*/ 510 h 1456878"/>
              <a:gd name="connsiteX9" fmla="*/ 3719683 w 9053683"/>
              <a:gd name="connsiteY9" fmla="*/ 105285 h 1456878"/>
              <a:gd name="connsiteX10" fmla="*/ 4434058 w 9053683"/>
              <a:gd name="connsiteY10" fmla="*/ 343410 h 1456878"/>
              <a:gd name="connsiteX11" fmla="*/ 5186533 w 9053683"/>
              <a:gd name="connsiteY11" fmla="*/ 648210 h 1456878"/>
              <a:gd name="connsiteX12" fmla="*/ 5786608 w 9053683"/>
              <a:gd name="connsiteY12" fmla="*/ 752985 h 1456878"/>
              <a:gd name="connsiteX13" fmla="*/ 6434308 w 9053683"/>
              <a:gd name="connsiteY13" fmla="*/ 505335 h 1456878"/>
              <a:gd name="connsiteX14" fmla="*/ 6958183 w 9053683"/>
              <a:gd name="connsiteY14" fmla="*/ 333885 h 1456878"/>
              <a:gd name="connsiteX15" fmla="*/ 7824958 w 9053683"/>
              <a:gd name="connsiteY15" fmla="*/ 314835 h 1456878"/>
              <a:gd name="connsiteX16" fmla="*/ 8301208 w 9053683"/>
              <a:gd name="connsiteY16" fmla="*/ 552960 h 1456878"/>
              <a:gd name="connsiteX17" fmla="*/ 9053683 w 9053683"/>
              <a:gd name="connsiteY17" fmla="*/ 1038735 h 1456878"/>
              <a:gd name="connsiteX0" fmla="*/ 0 w 9020175"/>
              <a:gd name="connsiteY0" fmla="*/ 1095885 h 1456878"/>
              <a:gd name="connsiteX1" fmla="*/ 295275 w 9020175"/>
              <a:gd name="connsiteY1" fmla="*/ 1410210 h 1456878"/>
              <a:gd name="connsiteX2" fmla="*/ 666750 w 9020175"/>
              <a:gd name="connsiteY2" fmla="*/ 1438785 h 1456878"/>
              <a:gd name="connsiteX3" fmla="*/ 1162050 w 9020175"/>
              <a:gd name="connsiteY3" fmla="*/ 1248285 h 1456878"/>
              <a:gd name="connsiteX4" fmla="*/ 1562100 w 9020175"/>
              <a:gd name="connsiteY4" fmla="*/ 905385 h 1456878"/>
              <a:gd name="connsiteX5" fmla="*/ 1924050 w 9020175"/>
              <a:gd name="connsiteY5" fmla="*/ 495810 h 1456878"/>
              <a:gd name="connsiteX6" fmla="*/ 2466975 w 9020175"/>
              <a:gd name="connsiteY6" fmla="*/ 143385 h 1456878"/>
              <a:gd name="connsiteX7" fmla="*/ 3095625 w 9020175"/>
              <a:gd name="connsiteY7" fmla="*/ 510 h 1456878"/>
              <a:gd name="connsiteX8" fmla="*/ 3686175 w 9020175"/>
              <a:gd name="connsiteY8" fmla="*/ 105285 h 1456878"/>
              <a:gd name="connsiteX9" fmla="*/ 4400550 w 9020175"/>
              <a:gd name="connsiteY9" fmla="*/ 343410 h 1456878"/>
              <a:gd name="connsiteX10" fmla="*/ 5153025 w 9020175"/>
              <a:gd name="connsiteY10" fmla="*/ 648210 h 1456878"/>
              <a:gd name="connsiteX11" fmla="*/ 5753100 w 9020175"/>
              <a:gd name="connsiteY11" fmla="*/ 752985 h 1456878"/>
              <a:gd name="connsiteX12" fmla="*/ 6400800 w 9020175"/>
              <a:gd name="connsiteY12" fmla="*/ 505335 h 1456878"/>
              <a:gd name="connsiteX13" fmla="*/ 6924675 w 9020175"/>
              <a:gd name="connsiteY13" fmla="*/ 333885 h 1456878"/>
              <a:gd name="connsiteX14" fmla="*/ 7791450 w 9020175"/>
              <a:gd name="connsiteY14" fmla="*/ 314835 h 1456878"/>
              <a:gd name="connsiteX15" fmla="*/ 8267700 w 9020175"/>
              <a:gd name="connsiteY15" fmla="*/ 552960 h 1456878"/>
              <a:gd name="connsiteX16" fmla="*/ 9020175 w 9020175"/>
              <a:gd name="connsiteY16" fmla="*/ 1038735 h 1456878"/>
              <a:gd name="connsiteX0" fmla="*/ 0 w 8724900"/>
              <a:gd name="connsiteY0" fmla="*/ 1410210 h 1456878"/>
              <a:gd name="connsiteX1" fmla="*/ 371475 w 8724900"/>
              <a:gd name="connsiteY1" fmla="*/ 1438785 h 1456878"/>
              <a:gd name="connsiteX2" fmla="*/ 866775 w 8724900"/>
              <a:gd name="connsiteY2" fmla="*/ 1248285 h 1456878"/>
              <a:gd name="connsiteX3" fmla="*/ 1266825 w 8724900"/>
              <a:gd name="connsiteY3" fmla="*/ 905385 h 1456878"/>
              <a:gd name="connsiteX4" fmla="*/ 1628775 w 8724900"/>
              <a:gd name="connsiteY4" fmla="*/ 495810 h 1456878"/>
              <a:gd name="connsiteX5" fmla="*/ 2171700 w 8724900"/>
              <a:gd name="connsiteY5" fmla="*/ 143385 h 1456878"/>
              <a:gd name="connsiteX6" fmla="*/ 2800350 w 8724900"/>
              <a:gd name="connsiteY6" fmla="*/ 510 h 1456878"/>
              <a:gd name="connsiteX7" fmla="*/ 3390900 w 8724900"/>
              <a:gd name="connsiteY7" fmla="*/ 105285 h 1456878"/>
              <a:gd name="connsiteX8" fmla="*/ 4105275 w 8724900"/>
              <a:gd name="connsiteY8" fmla="*/ 343410 h 1456878"/>
              <a:gd name="connsiteX9" fmla="*/ 4857750 w 8724900"/>
              <a:gd name="connsiteY9" fmla="*/ 648210 h 1456878"/>
              <a:gd name="connsiteX10" fmla="*/ 5457825 w 8724900"/>
              <a:gd name="connsiteY10" fmla="*/ 752985 h 1456878"/>
              <a:gd name="connsiteX11" fmla="*/ 6105525 w 8724900"/>
              <a:gd name="connsiteY11" fmla="*/ 505335 h 1456878"/>
              <a:gd name="connsiteX12" fmla="*/ 6629400 w 8724900"/>
              <a:gd name="connsiteY12" fmla="*/ 333885 h 1456878"/>
              <a:gd name="connsiteX13" fmla="*/ 7496175 w 8724900"/>
              <a:gd name="connsiteY13" fmla="*/ 314835 h 1456878"/>
              <a:gd name="connsiteX14" fmla="*/ 7972425 w 8724900"/>
              <a:gd name="connsiteY14" fmla="*/ 552960 h 1456878"/>
              <a:gd name="connsiteX15" fmla="*/ 8724900 w 8724900"/>
              <a:gd name="connsiteY15" fmla="*/ 1038735 h 1456878"/>
              <a:gd name="connsiteX0" fmla="*/ 0 w 8829675"/>
              <a:gd name="connsiteY0" fmla="*/ 1324485 h 1440296"/>
              <a:gd name="connsiteX1" fmla="*/ 476250 w 8829675"/>
              <a:gd name="connsiteY1" fmla="*/ 1438785 h 1440296"/>
              <a:gd name="connsiteX2" fmla="*/ 971550 w 8829675"/>
              <a:gd name="connsiteY2" fmla="*/ 1248285 h 1440296"/>
              <a:gd name="connsiteX3" fmla="*/ 1371600 w 8829675"/>
              <a:gd name="connsiteY3" fmla="*/ 905385 h 1440296"/>
              <a:gd name="connsiteX4" fmla="*/ 1733550 w 8829675"/>
              <a:gd name="connsiteY4" fmla="*/ 495810 h 1440296"/>
              <a:gd name="connsiteX5" fmla="*/ 2276475 w 8829675"/>
              <a:gd name="connsiteY5" fmla="*/ 143385 h 1440296"/>
              <a:gd name="connsiteX6" fmla="*/ 2905125 w 8829675"/>
              <a:gd name="connsiteY6" fmla="*/ 510 h 1440296"/>
              <a:gd name="connsiteX7" fmla="*/ 3495675 w 8829675"/>
              <a:gd name="connsiteY7" fmla="*/ 105285 h 1440296"/>
              <a:gd name="connsiteX8" fmla="*/ 4210050 w 8829675"/>
              <a:gd name="connsiteY8" fmla="*/ 343410 h 1440296"/>
              <a:gd name="connsiteX9" fmla="*/ 4962525 w 8829675"/>
              <a:gd name="connsiteY9" fmla="*/ 648210 h 1440296"/>
              <a:gd name="connsiteX10" fmla="*/ 5562600 w 8829675"/>
              <a:gd name="connsiteY10" fmla="*/ 752985 h 1440296"/>
              <a:gd name="connsiteX11" fmla="*/ 6210300 w 8829675"/>
              <a:gd name="connsiteY11" fmla="*/ 505335 h 1440296"/>
              <a:gd name="connsiteX12" fmla="*/ 6734175 w 8829675"/>
              <a:gd name="connsiteY12" fmla="*/ 333885 h 1440296"/>
              <a:gd name="connsiteX13" fmla="*/ 7600950 w 8829675"/>
              <a:gd name="connsiteY13" fmla="*/ 314835 h 1440296"/>
              <a:gd name="connsiteX14" fmla="*/ 8077200 w 8829675"/>
              <a:gd name="connsiteY14" fmla="*/ 552960 h 1440296"/>
              <a:gd name="connsiteX15" fmla="*/ 8829675 w 8829675"/>
              <a:gd name="connsiteY15" fmla="*/ 1038735 h 1440296"/>
              <a:gd name="connsiteX0" fmla="*/ 0 w 8829675"/>
              <a:gd name="connsiteY0" fmla="*/ 1324485 h 1441453"/>
              <a:gd name="connsiteX1" fmla="*/ 476250 w 8829675"/>
              <a:gd name="connsiteY1" fmla="*/ 1438785 h 1441453"/>
              <a:gd name="connsiteX2" fmla="*/ 971550 w 8829675"/>
              <a:gd name="connsiteY2" fmla="*/ 1248285 h 1441453"/>
              <a:gd name="connsiteX3" fmla="*/ 1371600 w 8829675"/>
              <a:gd name="connsiteY3" fmla="*/ 905385 h 1441453"/>
              <a:gd name="connsiteX4" fmla="*/ 1733550 w 8829675"/>
              <a:gd name="connsiteY4" fmla="*/ 495810 h 1441453"/>
              <a:gd name="connsiteX5" fmla="*/ 2276475 w 8829675"/>
              <a:gd name="connsiteY5" fmla="*/ 143385 h 1441453"/>
              <a:gd name="connsiteX6" fmla="*/ 2905125 w 8829675"/>
              <a:gd name="connsiteY6" fmla="*/ 510 h 1441453"/>
              <a:gd name="connsiteX7" fmla="*/ 3495675 w 8829675"/>
              <a:gd name="connsiteY7" fmla="*/ 105285 h 1441453"/>
              <a:gd name="connsiteX8" fmla="*/ 4210050 w 8829675"/>
              <a:gd name="connsiteY8" fmla="*/ 343410 h 1441453"/>
              <a:gd name="connsiteX9" fmla="*/ 4962525 w 8829675"/>
              <a:gd name="connsiteY9" fmla="*/ 648210 h 1441453"/>
              <a:gd name="connsiteX10" fmla="*/ 5562600 w 8829675"/>
              <a:gd name="connsiteY10" fmla="*/ 752985 h 1441453"/>
              <a:gd name="connsiteX11" fmla="*/ 6210300 w 8829675"/>
              <a:gd name="connsiteY11" fmla="*/ 505335 h 1441453"/>
              <a:gd name="connsiteX12" fmla="*/ 6734175 w 8829675"/>
              <a:gd name="connsiteY12" fmla="*/ 333885 h 1441453"/>
              <a:gd name="connsiteX13" fmla="*/ 7600950 w 8829675"/>
              <a:gd name="connsiteY13" fmla="*/ 314835 h 1441453"/>
              <a:gd name="connsiteX14" fmla="*/ 8077200 w 8829675"/>
              <a:gd name="connsiteY14" fmla="*/ 552960 h 1441453"/>
              <a:gd name="connsiteX15" fmla="*/ 8829675 w 8829675"/>
              <a:gd name="connsiteY15" fmla="*/ 1038735 h 1441453"/>
              <a:gd name="connsiteX0" fmla="*/ 0 w 8848725"/>
              <a:gd name="connsiteY0" fmla="*/ 1295910 h 1439534"/>
              <a:gd name="connsiteX1" fmla="*/ 495300 w 8848725"/>
              <a:gd name="connsiteY1" fmla="*/ 1438785 h 1439534"/>
              <a:gd name="connsiteX2" fmla="*/ 990600 w 8848725"/>
              <a:gd name="connsiteY2" fmla="*/ 1248285 h 1439534"/>
              <a:gd name="connsiteX3" fmla="*/ 1390650 w 8848725"/>
              <a:gd name="connsiteY3" fmla="*/ 905385 h 1439534"/>
              <a:gd name="connsiteX4" fmla="*/ 1752600 w 8848725"/>
              <a:gd name="connsiteY4" fmla="*/ 495810 h 1439534"/>
              <a:gd name="connsiteX5" fmla="*/ 2295525 w 8848725"/>
              <a:gd name="connsiteY5" fmla="*/ 143385 h 1439534"/>
              <a:gd name="connsiteX6" fmla="*/ 2924175 w 8848725"/>
              <a:gd name="connsiteY6" fmla="*/ 510 h 1439534"/>
              <a:gd name="connsiteX7" fmla="*/ 3514725 w 8848725"/>
              <a:gd name="connsiteY7" fmla="*/ 105285 h 1439534"/>
              <a:gd name="connsiteX8" fmla="*/ 4229100 w 8848725"/>
              <a:gd name="connsiteY8" fmla="*/ 343410 h 1439534"/>
              <a:gd name="connsiteX9" fmla="*/ 4981575 w 8848725"/>
              <a:gd name="connsiteY9" fmla="*/ 648210 h 1439534"/>
              <a:gd name="connsiteX10" fmla="*/ 5581650 w 8848725"/>
              <a:gd name="connsiteY10" fmla="*/ 752985 h 1439534"/>
              <a:gd name="connsiteX11" fmla="*/ 6229350 w 8848725"/>
              <a:gd name="connsiteY11" fmla="*/ 505335 h 1439534"/>
              <a:gd name="connsiteX12" fmla="*/ 6753225 w 8848725"/>
              <a:gd name="connsiteY12" fmla="*/ 333885 h 1439534"/>
              <a:gd name="connsiteX13" fmla="*/ 7620000 w 8848725"/>
              <a:gd name="connsiteY13" fmla="*/ 314835 h 1439534"/>
              <a:gd name="connsiteX14" fmla="*/ 8096250 w 8848725"/>
              <a:gd name="connsiteY14" fmla="*/ 552960 h 1439534"/>
              <a:gd name="connsiteX15" fmla="*/ 8848725 w 8848725"/>
              <a:gd name="connsiteY15" fmla="*/ 1038735 h 1439534"/>
              <a:gd name="connsiteX0" fmla="*/ 0 w 8848725"/>
              <a:gd name="connsiteY0" fmla="*/ 1295910 h 1445629"/>
              <a:gd name="connsiteX1" fmla="*/ 495300 w 8848725"/>
              <a:gd name="connsiteY1" fmla="*/ 1438785 h 1445629"/>
              <a:gd name="connsiteX2" fmla="*/ 990600 w 8848725"/>
              <a:gd name="connsiteY2" fmla="*/ 1248285 h 1445629"/>
              <a:gd name="connsiteX3" fmla="*/ 1390650 w 8848725"/>
              <a:gd name="connsiteY3" fmla="*/ 905385 h 1445629"/>
              <a:gd name="connsiteX4" fmla="*/ 1752600 w 8848725"/>
              <a:gd name="connsiteY4" fmla="*/ 495810 h 1445629"/>
              <a:gd name="connsiteX5" fmla="*/ 2295525 w 8848725"/>
              <a:gd name="connsiteY5" fmla="*/ 143385 h 1445629"/>
              <a:gd name="connsiteX6" fmla="*/ 2924175 w 8848725"/>
              <a:gd name="connsiteY6" fmla="*/ 510 h 1445629"/>
              <a:gd name="connsiteX7" fmla="*/ 3514725 w 8848725"/>
              <a:gd name="connsiteY7" fmla="*/ 105285 h 1445629"/>
              <a:gd name="connsiteX8" fmla="*/ 4229100 w 8848725"/>
              <a:gd name="connsiteY8" fmla="*/ 343410 h 1445629"/>
              <a:gd name="connsiteX9" fmla="*/ 4981575 w 8848725"/>
              <a:gd name="connsiteY9" fmla="*/ 648210 h 1445629"/>
              <a:gd name="connsiteX10" fmla="*/ 5581650 w 8848725"/>
              <a:gd name="connsiteY10" fmla="*/ 752985 h 1445629"/>
              <a:gd name="connsiteX11" fmla="*/ 6229350 w 8848725"/>
              <a:gd name="connsiteY11" fmla="*/ 505335 h 1445629"/>
              <a:gd name="connsiteX12" fmla="*/ 6753225 w 8848725"/>
              <a:gd name="connsiteY12" fmla="*/ 333885 h 1445629"/>
              <a:gd name="connsiteX13" fmla="*/ 7620000 w 8848725"/>
              <a:gd name="connsiteY13" fmla="*/ 314835 h 1445629"/>
              <a:gd name="connsiteX14" fmla="*/ 8096250 w 8848725"/>
              <a:gd name="connsiteY14" fmla="*/ 552960 h 1445629"/>
              <a:gd name="connsiteX15" fmla="*/ 8848725 w 8848725"/>
              <a:gd name="connsiteY15" fmla="*/ 1038735 h 1445629"/>
              <a:gd name="connsiteX0" fmla="*/ 0 w 9082405"/>
              <a:gd name="connsiteY0" fmla="*/ 1295910 h 1445629"/>
              <a:gd name="connsiteX1" fmla="*/ 495300 w 9082405"/>
              <a:gd name="connsiteY1" fmla="*/ 1438785 h 1445629"/>
              <a:gd name="connsiteX2" fmla="*/ 990600 w 9082405"/>
              <a:gd name="connsiteY2" fmla="*/ 1248285 h 1445629"/>
              <a:gd name="connsiteX3" fmla="*/ 1390650 w 9082405"/>
              <a:gd name="connsiteY3" fmla="*/ 905385 h 1445629"/>
              <a:gd name="connsiteX4" fmla="*/ 1752600 w 9082405"/>
              <a:gd name="connsiteY4" fmla="*/ 495810 h 1445629"/>
              <a:gd name="connsiteX5" fmla="*/ 2295525 w 9082405"/>
              <a:gd name="connsiteY5" fmla="*/ 143385 h 1445629"/>
              <a:gd name="connsiteX6" fmla="*/ 2924175 w 9082405"/>
              <a:gd name="connsiteY6" fmla="*/ 510 h 1445629"/>
              <a:gd name="connsiteX7" fmla="*/ 3514725 w 9082405"/>
              <a:gd name="connsiteY7" fmla="*/ 105285 h 1445629"/>
              <a:gd name="connsiteX8" fmla="*/ 4229100 w 9082405"/>
              <a:gd name="connsiteY8" fmla="*/ 343410 h 1445629"/>
              <a:gd name="connsiteX9" fmla="*/ 4981575 w 9082405"/>
              <a:gd name="connsiteY9" fmla="*/ 648210 h 1445629"/>
              <a:gd name="connsiteX10" fmla="*/ 5581650 w 9082405"/>
              <a:gd name="connsiteY10" fmla="*/ 752985 h 1445629"/>
              <a:gd name="connsiteX11" fmla="*/ 6229350 w 9082405"/>
              <a:gd name="connsiteY11" fmla="*/ 505335 h 1445629"/>
              <a:gd name="connsiteX12" fmla="*/ 6753225 w 9082405"/>
              <a:gd name="connsiteY12" fmla="*/ 333885 h 1445629"/>
              <a:gd name="connsiteX13" fmla="*/ 7620000 w 9082405"/>
              <a:gd name="connsiteY13" fmla="*/ 314835 h 1445629"/>
              <a:gd name="connsiteX14" fmla="*/ 8096250 w 9082405"/>
              <a:gd name="connsiteY14" fmla="*/ 552960 h 1445629"/>
              <a:gd name="connsiteX15" fmla="*/ 9082405 w 9082405"/>
              <a:gd name="connsiteY15" fmla="*/ 1120015 h 1445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082405" h="1445629">
                <a:moveTo>
                  <a:pt x="0" y="1295910"/>
                </a:moveTo>
                <a:cubicBezTo>
                  <a:pt x="206375" y="1476885"/>
                  <a:pt x="330200" y="1446722"/>
                  <a:pt x="495300" y="1438785"/>
                </a:cubicBezTo>
                <a:cubicBezTo>
                  <a:pt x="660400" y="1430848"/>
                  <a:pt x="841375" y="1337185"/>
                  <a:pt x="990600" y="1248285"/>
                </a:cubicBezTo>
                <a:cubicBezTo>
                  <a:pt x="1139825" y="1159385"/>
                  <a:pt x="1263650" y="1030798"/>
                  <a:pt x="1390650" y="905385"/>
                </a:cubicBezTo>
                <a:cubicBezTo>
                  <a:pt x="1517650" y="779973"/>
                  <a:pt x="1601788" y="622810"/>
                  <a:pt x="1752600" y="495810"/>
                </a:cubicBezTo>
                <a:cubicBezTo>
                  <a:pt x="1903412" y="368810"/>
                  <a:pt x="2100263" y="225935"/>
                  <a:pt x="2295525" y="143385"/>
                </a:cubicBezTo>
                <a:cubicBezTo>
                  <a:pt x="2490787" y="60835"/>
                  <a:pt x="2720975" y="6860"/>
                  <a:pt x="2924175" y="510"/>
                </a:cubicBezTo>
                <a:cubicBezTo>
                  <a:pt x="3127375" y="-5840"/>
                  <a:pt x="3297238" y="48135"/>
                  <a:pt x="3514725" y="105285"/>
                </a:cubicBezTo>
                <a:cubicBezTo>
                  <a:pt x="3732212" y="162435"/>
                  <a:pt x="3984625" y="252923"/>
                  <a:pt x="4229100" y="343410"/>
                </a:cubicBezTo>
                <a:cubicBezTo>
                  <a:pt x="4473575" y="433898"/>
                  <a:pt x="4756150" y="579948"/>
                  <a:pt x="4981575" y="648210"/>
                </a:cubicBezTo>
                <a:cubicBezTo>
                  <a:pt x="5207000" y="716472"/>
                  <a:pt x="5373688" y="776797"/>
                  <a:pt x="5581650" y="752985"/>
                </a:cubicBezTo>
                <a:cubicBezTo>
                  <a:pt x="5789612" y="729173"/>
                  <a:pt x="6034088" y="575185"/>
                  <a:pt x="6229350" y="505335"/>
                </a:cubicBezTo>
                <a:cubicBezTo>
                  <a:pt x="6424612" y="435485"/>
                  <a:pt x="6521450" y="365635"/>
                  <a:pt x="6753225" y="333885"/>
                </a:cubicBezTo>
                <a:cubicBezTo>
                  <a:pt x="6985000" y="302135"/>
                  <a:pt x="7396163" y="278323"/>
                  <a:pt x="7620000" y="314835"/>
                </a:cubicBezTo>
                <a:cubicBezTo>
                  <a:pt x="7843838" y="351348"/>
                  <a:pt x="7905750" y="456123"/>
                  <a:pt x="8096250" y="552960"/>
                </a:cubicBezTo>
                <a:cubicBezTo>
                  <a:pt x="8286750" y="649797"/>
                  <a:pt x="8806180" y="963646"/>
                  <a:pt x="9082405" y="1120015"/>
                </a:cubicBezTo>
              </a:path>
            </a:pathLst>
          </a:custGeom>
          <a:noFill/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16E3A1D-425C-470D-631D-7F6C7F9A38C2}"/>
              </a:ext>
            </a:extLst>
          </p:cNvPr>
          <p:cNvSpPr txBox="1"/>
          <p:nvPr/>
        </p:nvSpPr>
        <p:spPr>
          <a:xfrm rot="1978233">
            <a:off x="10955413" y="2122173"/>
            <a:ext cx="103693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200" b="1" dirty="0"/>
              <a:t>Link Road</a:t>
            </a:r>
          </a:p>
        </p:txBody>
      </p:sp>
    </p:spTree>
    <p:extLst>
      <p:ext uri="{BB962C8B-B14F-4D97-AF65-F5344CB8AC3E}">
        <p14:creationId xmlns:p14="http://schemas.microsoft.com/office/powerpoint/2010/main" val="136348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77579E-5B53-3AD8-5AF4-F489F4D4DA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215CE-4CDD-2C35-2FA5-76994299A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4.  Forge Lane &amp; Dunn Street Road Closure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D19394-975D-900C-A867-C7D58DC3CB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6920" y="1080656"/>
            <a:ext cx="10515600" cy="5564620"/>
          </a:xfrm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</a:rPr>
              <a:t>Indicative traffic closure at Forge Lane and south end of Bredhurst at Dunn Street Road</a:t>
            </a:r>
          </a:p>
          <a:p>
            <a:r>
              <a:rPr lang="en-GB" sz="3600" dirty="0">
                <a:solidFill>
                  <a:schemeClr val="bg1"/>
                </a:solidFill>
              </a:rPr>
              <a:t>Locations of closures to be confirmed</a:t>
            </a:r>
          </a:p>
          <a:p>
            <a:r>
              <a:rPr lang="en-GB" sz="3600" dirty="0">
                <a:solidFill>
                  <a:schemeClr val="bg1"/>
                </a:solidFill>
              </a:rPr>
              <a:t>Allows for active travel, bus routes, emergency and farm vehicles</a:t>
            </a:r>
          </a:p>
          <a:p>
            <a:r>
              <a:rPr lang="en-GB" sz="3600" dirty="0">
                <a:solidFill>
                  <a:schemeClr val="bg1"/>
                </a:solidFill>
              </a:rPr>
              <a:t>Effectively making Bredhurst a ‘cul-de-sac’.</a:t>
            </a:r>
          </a:p>
          <a:p>
            <a:r>
              <a:rPr lang="en-GB" sz="3600" dirty="0">
                <a:solidFill>
                  <a:schemeClr val="bg1"/>
                </a:solidFill>
              </a:rPr>
              <a:t>Allows access to Medway.  Access towards Maidstone via new west-east link road. </a:t>
            </a:r>
          </a:p>
          <a:p>
            <a:r>
              <a:rPr lang="en-GB" sz="3600" dirty="0">
                <a:solidFill>
                  <a:schemeClr val="bg1"/>
                </a:solidFill>
              </a:rPr>
              <a:t>Would completely stop ‘rat-running’</a:t>
            </a:r>
          </a:p>
          <a:p>
            <a:endParaRPr lang="en-GB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0360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7B78FE-092E-43AE-0712-3B934E1633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16F435F-F6E9-0B79-738A-310D02F5269F}"/>
              </a:ext>
            </a:extLst>
          </p:cNvPr>
          <p:cNvSpPr/>
          <p:nvPr/>
        </p:nvSpPr>
        <p:spPr>
          <a:xfrm>
            <a:off x="8045731" y="3634598"/>
            <a:ext cx="1609725" cy="733425"/>
          </a:xfrm>
          <a:custGeom>
            <a:avLst/>
            <a:gdLst>
              <a:gd name="connsiteX0" fmla="*/ 0 w 1609725"/>
              <a:gd name="connsiteY0" fmla="*/ 0 h 733425"/>
              <a:gd name="connsiteX1" fmla="*/ 676275 w 1609725"/>
              <a:gd name="connsiteY1" fmla="*/ 333375 h 733425"/>
              <a:gd name="connsiteX2" fmla="*/ 1381125 w 1609725"/>
              <a:gd name="connsiteY2" fmla="*/ 619125 h 733425"/>
              <a:gd name="connsiteX3" fmla="*/ 1609725 w 1609725"/>
              <a:gd name="connsiteY3" fmla="*/ 733425 h 733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09725" h="733425">
                <a:moveTo>
                  <a:pt x="0" y="0"/>
                </a:moveTo>
                <a:cubicBezTo>
                  <a:pt x="223044" y="115094"/>
                  <a:pt x="446088" y="230188"/>
                  <a:pt x="676275" y="333375"/>
                </a:cubicBezTo>
                <a:cubicBezTo>
                  <a:pt x="906462" y="436562"/>
                  <a:pt x="1225550" y="552450"/>
                  <a:pt x="1381125" y="619125"/>
                </a:cubicBezTo>
                <a:cubicBezTo>
                  <a:pt x="1536700" y="685800"/>
                  <a:pt x="1573212" y="709612"/>
                  <a:pt x="1609725" y="733425"/>
                </a:cubicBezTo>
              </a:path>
            </a:pathLst>
          </a:custGeom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3FC872-F0CD-E10B-672D-151B26E2C20B}"/>
              </a:ext>
            </a:extLst>
          </p:cNvPr>
          <p:cNvSpPr txBox="1"/>
          <p:nvPr/>
        </p:nvSpPr>
        <p:spPr>
          <a:xfrm rot="1386104">
            <a:off x="8500265" y="3809576"/>
            <a:ext cx="961133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200" b="1" dirty="0"/>
              <a:t>Forge Lane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01B0923-ED43-3B36-0095-8505F285D537}"/>
              </a:ext>
            </a:extLst>
          </p:cNvPr>
          <p:cNvSpPr/>
          <p:nvPr/>
        </p:nvSpPr>
        <p:spPr>
          <a:xfrm rot="295936">
            <a:off x="10961301" y="1312754"/>
            <a:ext cx="299885" cy="492945"/>
          </a:xfrm>
          <a:custGeom>
            <a:avLst/>
            <a:gdLst>
              <a:gd name="connsiteX0" fmla="*/ 0 w 304800"/>
              <a:gd name="connsiteY0" fmla="*/ 476250 h 476250"/>
              <a:gd name="connsiteX1" fmla="*/ 142875 w 304800"/>
              <a:gd name="connsiteY1" fmla="*/ 161925 h 476250"/>
              <a:gd name="connsiteX2" fmla="*/ 304800 w 304800"/>
              <a:gd name="connsiteY2" fmla="*/ 0 h 476250"/>
              <a:gd name="connsiteX0" fmla="*/ 0 w 270441"/>
              <a:gd name="connsiteY0" fmla="*/ 709217 h 709217"/>
              <a:gd name="connsiteX1" fmla="*/ 142875 w 270441"/>
              <a:gd name="connsiteY1" fmla="*/ 394892 h 709217"/>
              <a:gd name="connsiteX2" fmla="*/ 270441 w 270441"/>
              <a:gd name="connsiteY2" fmla="*/ 0 h 709217"/>
              <a:gd name="connsiteX0" fmla="*/ 0 w 270441"/>
              <a:gd name="connsiteY0" fmla="*/ 709217 h 709217"/>
              <a:gd name="connsiteX1" fmla="*/ 65567 w 270441"/>
              <a:gd name="connsiteY1" fmla="*/ 394892 h 709217"/>
              <a:gd name="connsiteX2" fmla="*/ 270441 w 270441"/>
              <a:gd name="connsiteY2" fmla="*/ 0 h 709217"/>
              <a:gd name="connsiteX0" fmla="*/ 0 w 270441"/>
              <a:gd name="connsiteY0" fmla="*/ 709217 h 709217"/>
              <a:gd name="connsiteX1" fmla="*/ 65567 w 270441"/>
              <a:gd name="connsiteY1" fmla="*/ 353781 h 709217"/>
              <a:gd name="connsiteX2" fmla="*/ 270441 w 270441"/>
              <a:gd name="connsiteY2" fmla="*/ 0 h 709217"/>
              <a:gd name="connsiteX0" fmla="*/ 0 w 270441"/>
              <a:gd name="connsiteY0" fmla="*/ 709217 h 709217"/>
              <a:gd name="connsiteX1" fmla="*/ 65567 w 270441"/>
              <a:gd name="connsiteY1" fmla="*/ 353781 h 709217"/>
              <a:gd name="connsiteX2" fmla="*/ 270441 w 270441"/>
              <a:gd name="connsiteY2" fmla="*/ 0 h 709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0441" h="709217">
                <a:moveTo>
                  <a:pt x="0" y="709217"/>
                </a:moveTo>
                <a:cubicBezTo>
                  <a:pt x="46037" y="591742"/>
                  <a:pt x="14767" y="433156"/>
                  <a:pt x="65567" y="353781"/>
                </a:cubicBezTo>
                <a:cubicBezTo>
                  <a:pt x="116367" y="274406"/>
                  <a:pt x="180519" y="178314"/>
                  <a:pt x="270441" y="0"/>
                </a:cubicBezTo>
              </a:path>
            </a:pathLst>
          </a:custGeom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7741CCD-EE17-A609-B352-8CE762DDDB9B}"/>
              </a:ext>
            </a:extLst>
          </p:cNvPr>
          <p:cNvSpPr/>
          <p:nvPr/>
        </p:nvSpPr>
        <p:spPr>
          <a:xfrm>
            <a:off x="5064435" y="5182163"/>
            <a:ext cx="381000" cy="1476375"/>
          </a:xfrm>
          <a:custGeom>
            <a:avLst/>
            <a:gdLst>
              <a:gd name="connsiteX0" fmla="*/ 323850 w 323850"/>
              <a:gd name="connsiteY0" fmla="*/ 0 h 1504950"/>
              <a:gd name="connsiteX1" fmla="*/ 200025 w 323850"/>
              <a:gd name="connsiteY1" fmla="*/ 381000 h 1504950"/>
              <a:gd name="connsiteX2" fmla="*/ 142875 w 323850"/>
              <a:gd name="connsiteY2" fmla="*/ 676275 h 1504950"/>
              <a:gd name="connsiteX3" fmla="*/ 0 w 323850"/>
              <a:gd name="connsiteY3" fmla="*/ 1504950 h 1504950"/>
              <a:gd name="connsiteX0" fmla="*/ 323850 w 323850"/>
              <a:gd name="connsiteY0" fmla="*/ 0 h 1504950"/>
              <a:gd name="connsiteX1" fmla="*/ 200025 w 323850"/>
              <a:gd name="connsiteY1" fmla="*/ 381000 h 1504950"/>
              <a:gd name="connsiteX2" fmla="*/ 47625 w 323850"/>
              <a:gd name="connsiteY2" fmla="*/ 733425 h 1504950"/>
              <a:gd name="connsiteX3" fmla="*/ 0 w 323850"/>
              <a:gd name="connsiteY3" fmla="*/ 1504950 h 1504950"/>
              <a:gd name="connsiteX0" fmla="*/ 323850 w 323850"/>
              <a:gd name="connsiteY0" fmla="*/ 0 h 1504950"/>
              <a:gd name="connsiteX1" fmla="*/ 161925 w 323850"/>
              <a:gd name="connsiteY1" fmla="*/ 485775 h 1504950"/>
              <a:gd name="connsiteX2" fmla="*/ 47625 w 323850"/>
              <a:gd name="connsiteY2" fmla="*/ 733425 h 1504950"/>
              <a:gd name="connsiteX3" fmla="*/ 0 w 323850"/>
              <a:gd name="connsiteY3" fmla="*/ 1504950 h 1504950"/>
              <a:gd name="connsiteX0" fmla="*/ 381000 w 381000"/>
              <a:gd name="connsiteY0" fmla="*/ 0 h 1476375"/>
              <a:gd name="connsiteX1" fmla="*/ 219075 w 381000"/>
              <a:gd name="connsiteY1" fmla="*/ 485775 h 1476375"/>
              <a:gd name="connsiteX2" fmla="*/ 104775 w 381000"/>
              <a:gd name="connsiteY2" fmla="*/ 733425 h 1476375"/>
              <a:gd name="connsiteX3" fmla="*/ 0 w 381000"/>
              <a:gd name="connsiteY3" fmla="*/ 1476375 h 1476375"/>
              <a:gd name="connsiteX0" fmla="*/ 381000 w 381000"/>
              <a:gd name="connsiteY0" fmla="*/ 0 h 1476375"/>
              <a:gd name="connsiteX1" fmla="*/ 276225 w 381000"/>
              <a:gd name="connsiteY1" fmla="*/ 390525 h 1476375"/>
              <a:gd name="connsiteX2" fmla="*/ 104775 w 381000"/>
              <a:gd name="connsiteY2" fmla="*/ 733425 h 1476375"/>
              <a:gd name="connsiteX3" fmla="*/ 0 w 381000"/>
              <a:gd name="connsiteY3" fmla="*/ 1476375 h 1476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000" h="1476375">
                <a:moveTo>
                  <a:pt x="381000" y="0"/>
                </a:moveTo>
                <a:cubicBezTo>
                  <a:pt x="334168" y="134144"/>
                  <a:pt x="322262" y="268288"/>
                  <a:pt x="276225" y="390525"/>
                </a:cubicBezTo>
                <a:cubicBezTo>
                  <a:pt x="230188" y="512762"/>
                  <a:pt x="138112" y="546100"/>
                  <a:pt x="104775" y="733425"/>
                </a:cubicBezTo>
                <a:cubicBezTo>
                  <a:pt x="71438" y="920750"/>
                  <a:pt x="54769" y="1155700"/>
                  <a:pt x="0" y="1476375"/>
                </a:cubicBezTo>
              </a:path>
            </a:pathLst>
          </a:custGeom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AFBD7E2F-FA46-279B-5B6B-5A5085294A4C}"/>
              </a:ext>
            </a:extLst>
          </p:cNvPr>
          <p:cNvSpPr/>
          <p:nvPr/>
        </p:nvSpPr>
        <p:spPr>
          <a:xfrm>
            <a:off x="2398331" y="3631767"/>
            <a:ext cx="857250" cy="485775"/>
          </a:xfrm>
          <a:custGeom>
            <a:avLst/>
            <a:gdLst>
              <a:gd name="connsiteX0" fmla="*/ 866775 w 866775"/>
              <a:gd name="connsiteY0" fmla="*/ 0 h 361950"/>
              <a:gd name="connsiteX1" fmla="*/ 342900 w 866775"/>
              <a:gd name="connsiteY1" fmla="*/ 295275 h 361950"/>
              <a:gd name="connsiteX2" fmla="*/ 0 w 866775"/>
              <a:gd name="connsiteY2" fmla="*/ 361950 h 361950"/>
              <a:gd name="connsiteX0" fmla="*/ 866775 w 866775"/>
              <a:gd name="connsiteY0" fmla="*/ 0 h 364619"/>
              <a:gd name="connsiteX1" fmla="*/ 400050 w 866775"/>
              <a:gd name="connsiteY1" fmla="*/ 323850 h 364619"/>
              <a:gd name="connsiteX2" fmla="*/ 0 w 866775"/>
              <a:gd name="connsiteY2" fmla="*/ 361950 h 364619"/>
              <a:gd name="connsiteX0" fmla="*/ 876300 w 876300"/>
              <a:gd name="connsiteY0" fmla="*/ 0 h 438150"/>
              <a:gd name="connsiteX1" fmla="*/ 409575 w 876300"/>
              <a:gd name="connsiteY1" fmla="*/ 323850 h 438150"/>
              <a:gd name="connsiteX2" fmla="*/ 0 w 876300"/>
              <a:gd name="connsiteY2" fmla="*/ 438150 h 438150"/>
              <a:gd name="connsiteX0" fmla="*/ 876300 w 876300"/>
              <a:gd name="connsiteY0" fmla="*/ 0 h 438150"/>
              <a:gd name="connsiteX1" fmla="*/ 466725 w 876300"/>
              <a:gd name="connsiteY1" fmla="*/ 333375 h 438150"/>
              <a:gd name="connsiteX2" fmla="*/ 0 w 876300"/>
              <a:gd name="connsiteY2" fmla="*/ 438150 h 438150"/>
              <a:gd name="connsiteX0" fmla="*/ 857250 w 857250"/>
              <a:gd name="connsiteY0" fmla="*/ 0 h 485775"/>
              <a:gd name="connsiteX1" fmla="*/ 447675 w 857250"/>
              <a:gd name="connsiteY1" fmla="*/ 333375 h 485775"/>
              <a:gd name="connsiteX2" fmla="*/ 0 w 857250"/>
              <a:gd name="connsiteY2" fmla="*/ 485775 h 485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57250" h="485775">
                <a:moveTo>
                  <a:pt x="857250" y="0"/>
                </a:moveTo>
                <a:cubicBezTo>
                  <a:pt x="667543" y="117475"/>
                  <a:pt x="592137" y="273050"/>
                  <a:pt x="447675" y="333375"/>
                </a:cubicBezTo>
                <a:cubicBezTo>
                  <a:pt x="303213" y="393700"/>
                  <a:pt x="99219" y="482600"/>
                  <a:pt x="0" y="485775"/>
                </a:cubicBezTo>
              </a:path>
            </a:pathLst>
          </a:custGeom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FE0DA4C-A319-5DE2-8C4E-A90258377A17}"/>
              </a:ext>
            </a:extLst>
          </p:cNvPr>
          <p:cNvSpPr/>
          <p:nvPr/>
        </p:nvSpPr>
        <p:spPr>
          <a:xfrm>
            <a:off x="2451582" y="3739201"/>
            <a:ext cx="533400" cy="132997"/>
          </a:xfrm>
          <a:custGeom>
            <a:avLst/>
            <a:gdLst>
              <a:gd name="connsiteX0" fmla="*/ 533400 w 533400"/>
              <a:gd name="connsiteY0" fmla="*/ 123825 h 132997"/>
              <a:gd name="connsiteX1" fmla="*/ 476250 w 533400"/>
              <a:gd name="connsiteY1" fmla="*/ 123825 h 132997"/>
              <a:gd name="connsiteX2" fmla="*/ 304800 w 533400"/>
              <a:gd name="connsiteY2" fmla="*/ 123825 h 132997"/>
              <a:gd name="connsiteX3" fmla="*/ 0 w 533400"/>
              <a:gd name="connsiteY3" fmla="*/ 0 h 132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3400" h="132997">
                <a:moveTo>
                  <a:pt x="533400" y="123825"/>
                </a:moveTo>
                <a:lnTo>
                  <a:pt x="476250" y="123825"/>
                </a:lnTo>
                <a:cubicBezTo>
                  <a:pt x="438150" y="123825"/>
                  <a:pt x="384175" y="144462"/>
                  <a:pt x="304800" y="123825"/>
                </a:cubicBezTo>
                <a:cubicBezTo>
                  <a:pt x="225425" y="103188"/>
                  <a:pt x="112712" y="51594"/>
                  <a:pt x="0" y="0"/>
                </a:cubicBezTo>
              </a:path>
            </a:pathLst>
          </a:custGeom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E3D04E5E-3B94-AA57-8C9F-47E1006414D5}"/>
              </a:ext>
            </a:extLst>
          </p:cNvPr>
          <p:cNvSpPr/>
          <p:nvPr/>
        </p:nvSpPr>
        <p:spPr>
          <a:xfrm rot="1827223">
            <a:off x="1718060" y="1771016"/>
            <a:ext cx="1021717" cy="527007"/>
          </a:xfrm>
          <a:custGeom>
            <a:avLst/>
            <a:gdLst>
              <a:gd name="connsiteX0" fmla="*/ 838200 w 838200"/>
              <a:gd name="connsiteY0" fmla="*/ 485775 h 485775"/>
              <a:gd name="connsiteX1" fmla="*/ 600075 w 838200"/>
              <a:gd name="connsiteY1" fmla="*/ 276225 h 485775"/>
              <a:gd name="connsiteX2" fmla="*/ 342900 w 838200"/>
              <a:gd name="connsiteY2" fmla="*/ 133350 h 485775"/>
              <a:gd name="connsiteX3" fmla="*/ 0 w 838200"/>
              <a:gd name="connsiteY3" fmla="*/ 0 h 485775"/>
              <a:gd name="connsiteX0" fmla="*/ 885825 w 885825"/>
              <a:gd name="connsiteY0" fmla="*/ 476250 h 476250"/>
              <a:gd name="connsiteX1" fmla="*/ 600075 w 885825"/>
              <a:gd name="connsiteY1" fmla="*/ 276225 h 476250"/>
              <a:gd name="connsiteX2" fmla="*/ 342900 w 885825"/>
              <a:gd name="connsiteY2" fmla="*/ 133350 h 476250"/>
              <a:gd name="connsiteX3" fmla="*/ 0 w 885825"/>
              <a:gd name="connsiteY3" fmla="*/ 0 h 476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5825" h="476250">
                <a:moveTo>
                  <a:pt x="885825" y="476250"/>
                </a:moveTo>
                <a:cubicBezTo>
                  <a:pt x="808037" y="400843"/>
                  <a:pt x="690562" y="333375"/>
                  <a:pt x="600075" y="276225"/>
                </a:cubicBezTo>
                <a:cubicBezTo>
                  <a:pt x="509588" y="219075"/>
                  <a:pt x="442912" y="179387"/>
                  <a:pt x="342900" y="133350"/>
                </a:cubicBezTo>
                <a:cubicBezTo>
                  <a:pt x="242888" y="87313"/>
                  <a:pt x="121444" y="43656"/>
                  <a:pt x="0" y="0"/>
                </a:cubicBezTo>
              </a:path>
            </a:pathLst>
          </a:custGeom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1881042-960E-78CC-CAE5-AA47BA3351FC}"/>
              </a:ext>
            </a:extLst>
          </p:cNvPr>
          <p:cNvSpPr/>
          <p:nvPr/>
        </p:nvSpPr>
        <p:spPr>
          <a:xfrm>
            <a:off x="6286501" y="114300"/>
            <a:ext cx="457200" cy="1047750"/>
          </a:xfrm>
          <a:custGeom>
            <a:avLst/>
            <a:gdLst>
              <a:gd name="connsiteX0" fmla="*/ 0 w 276225"/>
              <a:gd name="connsiteY0" fmla="*/ 685800 h 685800"/>
              <a:gd name="connsiteX1" fmla="*/ 152400 w 276225"/>
              <a:gd name="connsiteY1" fmla="*/ 152400 h 685800"/>
              <a:gd name="connsiteX2" fmla="*/ 276225 w 276225"/>
              <a:gd name="connsiteY2" fmla="*/ 0 h 685800"/>
              <a:gd name="connsiteX0" fmla="*/ 0 w 361950"/>
              <a:gd name="connsiteY0" fmla="*/ 742950 h 742950"/>
              <a:gd name="connsiteX1" fmla="*/ 152400 w 361950"/>
              <a:gd name="connsiteY1" fmla="*/ 209550 h 742950"/>
              <a:gd name="connsiteX2" fmla="*/ 361950 w 361950"/>
              <a:gd name="connsiteY2" fmla="*/ 0 h 742950"/>
              <a:gd name="connsiteX0" fmla="*/ 0 w 457200"/>
              <a:gd name="connsiteY0" fmla="*/ 1047750 h 1047750"/>
              <a:gd name="connsiteX1" fmla="*/ 247650 w 457200"/>
              <a:gd name="connsiteY1" fmla="*/ 209550 h 1047750"/>
              <a:gd name="connsiteX2" fmla="*/ 457200 w 457200"/>
              <a:gd name="connsiteY2" fmla="*/ 0 h 104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7200" h="1047750">
                <a:moveTo>
                  <a:pt x="0" y="1047750"/>
                </a:moveTo>
                <a:cubicBezTo>
                  <a:pt x="53181" y="838200"/>
                  <a:pt x="201612" y="323850"/>
                  <a:pt x="247650" y="209550"/>
                </a:cubicBezTo>
                <a:cubicBezTo>
                  <a:pt x="293688" y="95250"/>
                  <a:pt x="418306" y="19050"/>
                  <a:pt x="457200" y="0"/>
                </a:cubicBezTo>
              </a:path>
            </a:pathLst>
          </a:custGeom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D89F3A0E-AF89-56D5-0D98-485A72A98DD8}"/>
              </a:ext>
            </a:extLst>
          </p:cNvPr>
          <p:cNvSpPr/>
          <p:nvPr/>
        </p:nvSpPr>
        <p:spPr>
          <a:xfrm>
            <a:off x="7835411" y="247650"/>
            <a:ext cx="272547" cy="1562100"/>
          </a:xfrm>
          <a:custGeom>
            <a:avLst/>
            <a:gdLst>
              <a:gd name="connsiteX0" fmla="*/ 0 w 214541"/>
              <a:gd name="connsiteY0" fmla="*/ 1485900 h 1485900"/>
              <a:gd name="connsiteX1" fmla="*/ 95250 w 214541"/>
              <a:gd name="connsiteY1" fmla="*/ 1247775 h 1485900"/>
              <a:gd name="connsiteX2" fmla="*/ 180975 w 214541"/>
              <a:gd name="connsiteY2" fmla="*/ 1009650 h 1485900"/>
              <a:gd name="connsiteX3" fmla="*/ 209550 w 214541"/>
              <a:gd name="connsiteY3" fmla="*/ 638175 h 1485900"/>
              <a:gd name="connsiteX4" fmla="*/ 85725 w 214541"/>
              <a:gd name="connsiteY4" fmla="*/ 466725 h 1485900"/>
              <a:gd name="connsiteX5" fmla="*/ 19050 w 214541"/>
              <a:gd name="connsiteY5" fmla="*/ 276225 h 1485900"/>
              <a:gd name="connsiteX6" fmla="*/ 28575 w 214541"/>
              <a:gd name="connsiteY6" fmla="*/ 123825 h 1485900"/>
              <a:gd name="connsiteX7" fmla="*/ 180975 w 214541"/>
              <a:gd name="connsiteY7" fmla="*/ 0 h 1485900"/>
              <a:gd name="connsiteX0" fmla="*/ 47037 w 204428"/>
              <a:gd name="connsiteY0" fmla="*/ 1562100 h 1562100"/>
              <a:gd name="connsiteX1" fmla="*/ 85137 w 204428"/>
              <a:gd name="connsiteY1" fmla="*/ 1247775 h 1562100"/>
              <a:gd name="connsiteX2" fmla="*/ 170862 w 204428"/>
              <a:gd name="connsiteY2" fmla="*/ 1009650 h 1562100"/>
              <a:gd name="connsiteX3" fmla="*/ 199437 w 204428"/>
              <a:gd name="connsiteY3" fmla="*/ 638175 h 1562100"/>
              <a:gd name="connsiteX4" fmla="*/ 75612 w 204428"/>
              <a:gd name="connsiteY4" fmla="*/ 466725 h 1562100"/>
              <a:gd name="connsiteX5" fmla="*/ 8937 w 204428"/>
              <a:gd name="connsiteY5" fmla="*/ 276225 h 1562100"/>
              <a:gd name="connsiteX6" fmla="*/ 18462 w 204428"/>
              <a:gd name="connsiteY6" fmla="*/ 123825 h 1562100"/>
              <a:gd name="connsiteX7" fmla="*/ 170862 w 204428"/>
              <a:gd name="connsiteY7" fmla="*/ 0 h 1562100"/>
              <a:gd name="connsiteX0" fmla="*/ 47037 w 203163"/>
              <a:gd name="connsiteY0" fmla="*/ 1562100 h 1562100"/>
              <a:gd name="connsiteX1" fmla="*/ 170862 w 203163"/>
              <a:gd name="connsiteY1" fmla="*/ 1247775 h 1562100"/>
              <a:gd name="connsiteX2" fmla="*/ 170862 w 203163"/>
              <a:gd name="connsiteY2" fmla="*/ 1009650 h 1562100"/>
              <a:gd name="connsiteX3" fmla="*/ 199437 w 203163"/>
              <a:gd name="connsiteY3" fmla="*/ 638175 h 1562100"/>
              <a:gd name="connsiteX4" fmla="*/ 75612 w 203163"/>
              <a:gd name="connsiteY4" fmla="*/ 466725 h 1562100"/>
              <a:gd name="connsiteX5" fmla="*/ 8937 w 203163"/>
              <a:gd name="connsiteY5" fmla="*/ 276225 h 1562100"/>
              <a:gd name="connsiteX6" fmla="*/ 18462 w 203163"/>
              <a:gd name="connsiteY6" fmla="*/ 123825 h 1562100"/>
              <a:gd name="connsiteX7" fmla="*/ 170862 w 203163"/>
              <a:gd name="connsiteY7" fmla="*/ 0 h 1562100"/>
              <a:gd name="connsiteX0" fmla="*/ 47037 w 238376"/>
              <a:gd name="connsiteY0" fmla="*/ 1562100 h 1562100"/>
              <a:gd name="connsiteX1" fmla="*/ 170862 w 238376"/>
              <a:gd name="connsiteY1" fmla="*/ 1247775 h 1562100"/>
              <a:gd name="connsiteX2" fmla="*/ 237537 w 238376"/>
              <a:gd name="connsiteY2" fmla="*/ 981075 h 1562100"/>
              <a:gd name="connsiteX3" fmla="*/ 199437 w 238376"/>
              <a:gd name="connsiteY3" fmla="*/ 638175 h 1562100"/>
              <a:gd name="connsiteX4" fmla="*/ 75612 w 238376"/>
              <a:gd name="connsiteY4" fmla="*/ 466725 h 1562100"/>
              <a:gd name="connsiteX5" fmla="*/ 8937 w 238376"/>
              <a:gd name="connsiteY5" fmla="*/ 276225 h 1562100"/>
              <a:gd name="connsiteX6" fmla="*/ 18462 w 238376"/>
              <a:gd name="connsiteY6" fmla="*/ 123825 h 1562100"/>
              <a:gd name="connsiteX7" fmla="*/ 170862 w 238376"/>
              <a:gd name="connsiteY7" fmla="*/ 0 h 1562100"/>
              <a:gd name="connsiteX0" fmla="*/ 47037 w 266503"/>
              <a:gd name="connsiteY0" fmla="*/ 1562100 h 1562100"/>
              <a:gd name="connsiteX1" fmla="*/ 170862 w 266503"/>
              <a:gd name="connsiteY1" fmla="*/ 1247775 h 1562100"/>
              <a:gd name="connsiteX2" fmla="*/ 266112 w 266503"/>
              <a:gd name="connsiteY2" fmla="*/ 971550 h 1562100"/>
              <a:gd name="connsiteX3" fmla="*/ 199437 w 266503"/>
              <a:gd name="connsiteY3" fmla="*/ 638175 h 1562100"/>
              <a:gd name="connsiteX4" fmla="*/ 75612 w 266503"/>
              <a:gd name="connsiteY4" fmla="*/ 466725 h 1562100"/>
              <a:gd name="connsiteX5" fmla="*/ 8937 w 266503"/>
              <a:gd name="connsiteY5" fmla="*/ 276225 h 1562100"/>
              <a:gd name="connsiteX6" fmla="*/ 18462 w 266503"/>
              <a:gd name="connsiteY6" fmla="*/ 123825 h 1562100"/>
              <a:gd name="connsiteX7" fmla="*/ 170862 w 266503"/>
              <a:gd name="connsiteY7" fmla="*/ 0 h 1562100"/>
              <a:gd name="connsiteX0" fmla="*/ 69034 w 288500"/>
              <a:gd name="connsiteY0" fmla="*/ 1562100 h 1562100"/>
              <a:gd name="connsiteX1" fmla="*/ 192859 w 288500"/>
              <a:gd name="connsiteY1" fmla="*/ 1247775 h 1562100"/>
              <a:gd name="connsiteX2" fmla="*/ 288109 w 288500"/>
              <a:gd name="connsiteY2" fmla="*/ 971550 h 1562100"/>
              <a:gd name="connsiteX3" fmla="*/ 221434 w 288500"/>
              <a:gd name="connsiteY3" fmla="*/ 638175 h 1562100"/>
              <a:gd name="connsiteX4" fmla="*/ 97609 w 288500"/>
              <a:gd name="connsiteY4" fmla="*/ 466725 h 1562100"/>
              <a:gd name="connsiteX5" fmla="*/ 2359 w 288500"/>
              <a:gd name="connsiteY5" fmla="*/ 333375 h 1562100"/>
              <a:gd name="connsiteX6" fmla="*/ 40459 w 288500"/>
              <a:gd name="connsiteY6" fmla="*/ 123825 h 1562100"/>
              <a:gd name="connsiteX7" fmla="*/ 192859 w 288500"/>
              <a:gd name="connsiteY7" fmla="*/ 0 h 1562100"/>
              <a:gd name="connsiteX0" fmla="*/ 69034 w 288707"/>
              <a:gd name="connsiteY0" fmla="*/ 1562100 h 1562100"/>
              <a:gd name="connsiteX1" fmla="*/ 192859 w 288707"/>
              <a:gd name="connsiteY1" fmla="*/ 1247775 h 1562100"/>
              <a:gd name="connsiteX2" fmla="*/ 288109 w 288707"/>
              <a:gd name="connsiteY2" fmla="*/ 971550 h 1562100"/>
              <a:gd name="connsiteX3" fmla="*/ 221434 w 288707"/>
              <a:gd name="connsiteY3" fmla="*/ 638175 h 1562100"/>
              <a:gd name="connsiteX4" fmla="*/ 2359 w 288707"/>
              <a:gd name="connsiteY4" fmla="*/ 333375 h 1562100"/>
              <a:gd name="connsiteX5" fmla="*/ 40459 w 288707"/>
              <a:gd name="connsiteY5" fmla="*/ 123825 h 1562100"/>
              <a:gd name="connsiteX6" fmla="*/ 192859 w 288707"/>
              <a:gd name="connsiteY6" fmla="*/ 0 h 1562100"/>
              <a:gd name="connsiteX0" fmla="*/ 52930 w 272547"/>
              <a:gd name="connsiteY0" fmla="*/ 1562100 h 1562100"/>
              <a:gd name="connsiteX1" fmla="*/ 176755 w 272547"/>
              <a:gd name="connsiteY1" fmla="*/ 1247775 h 1562100"/>
              <a:gd name="connsiteX2" fmla="*/ 272005 w 272547"/>
              <a:gd name="connsiteY2" fmla="*/ 971550 h 1562100"/>
              <a:gd name="connsiteX3" fmla="*/ 205330 w 272547"/>
              <a:gd name="connsiteY3" fmla="*/ 638175 h 1562100"/>
              <a:gd name="connsiteX4" fmla="*/ 5305 w 272547"/>
              <a:gd name="connsiteY4" fmla="*/ 371475 h 1562100"/>
              <a:gd name="connsiteX5" fmla="*/ 24355 w 272547"/>
              <a:gd name="connsiteY5" fmla="*/ 123825 h 1562100"/>
              <a:gd name="connsiteX6" fmla="*/ 176755 w 272547"/>
              <a:gd name="connsiteY6" fmla="*/ 0 h 156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2547" h="1562100">
                <a:moveTo>
                  <a:pt x="52930" y="1562100"/>
                </a:moveTo>
                <a:cubicBezTo>
                  <a:pt x="85474" y="1482725"/>
                  <a:pt x="140243" y="1346200"/>
                  <a:pt x="176755" y="1247775"/>
                </a:cubicBezTo>
                <a:cubicBezTo>
                  <a:pt x="213267" y="1149350"/>
                  <a:pt x="267243" y="1073150"/>
                  <a:pt x="272005" y="971550"/>
                </a:cubicBezTo>
                <a:cubicBezTo>
                  <a:pt x="276768" y="869950"/>
                  <a:pt x="249780" y="738187"/>
                  <a:pt x="205330" y="638175"/>
                </a:cubicBezTo>
                <a:cubicBezTo>
                  <a:pt x="160880" y="538163"/>
                  <a:pt x="35468" y="457200"/>
                  <a:pt x="5305" y="371475"/>
                </a:cubicBezTo>
                <a:cubicBezTo>
                  <a:pt x="-4220" y="314325"/>
                  <a:pt x="-2633" y="169863"/>
                  <a:pt x="24355" y="123825"/>
                </a:cubicBezTo>
                <a:cubicBezTo>
                  <a:pt x="51343" y="77787"/>
                  <a:pt x="114049" y="38893"/>
                  <a:pt x="176755" y="0"/>
                </a:cubicBezTo>
              </a:path>
            </a:pathLst>
          </a:custGeom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B592DF6-D345-93F9-3FFD-0FD14D770895}"/>
              </a:ext>
            </a:extLst>
          </p:cNvPr>
          <p:cNvSpPr/>
          <p:nvPr/>
        </p:nvSpPr>
        <p:spPr>
          <a:xfrm>
            <a:off x="10991834" y="2436957"/>
            <a:ext cx="158998" cy="388379"/>
          </a:xfrm>
          <a:custGeom>
            <a:avLst/>
            <a:gdLst>
              <a:gd name="connsiteX0" fmla="*/ 104775 w 104775"/>
              <a:gd name="connsiteY0" fmla="*/ 0 h 266700"/>
              <a:gd name="connsiteX1" fmla="*/ 66675 w 104775"/>
              <a:gd name="connsiteY1" fmla="*/ 190500 h 266700"/>
              <a:gd name="connsiteX2" fmla="*/ 0 w 104775"/>
              <a:gd name="connsiteY2" fmla="*/ 266700 h 266700"/>
              <a:gd name="connsiteX0" fmla="*/ 104775 w 104775"/>
              <a:gd name="connsiteY0" fmla="*/ 0 h 266700"/>
              <a:gd name="connsiteX1" fmla="*/ 85725 w 104775"/>
              <a:gd name="connsiteY1" fmla="*/ 123825 h 266700"/>
              <a:gd name="connsiteX2" fmla="*/ 0 w 104775"/>
              <a:gd name="connsiteY2" fmla="*/ 266700 h 266700"/>
              <a:gd name="connsiteX0" fmla="*/ 104775 w 104775"/>
              <a:gd name="connsiteY0" fmla="*/ 0 h 266700"/>
              <a:gd name="connsiteX1" fmla="*/ 85725 w 104775"/>
              <a:gd name="connsiteY1" fmla="*/ 123825 h 266700"/>
              <a:gd name="connsiteX2" fmla="*/ 0 w 104775"/>
              <a:gd name="connsiteY2" fmla="*/ 266700 h 26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4775" h="266700">
                <a:moveTo>
                  <a:pt x="104775" y="0"/>
                </a:moveTo>
                <a:cubicBezTo>
                  <a:pt x="94456" y="73025"/>
                  <a:pt x="103187" y="79375"/>
                  <a:pt x="85725" y="123825"/>
                </a:cubicBezTo>
                <a:cubicBezTo>
                  <a:pt x="68263" y="168275"/>
                  <a:pt x="43782" y="203170"/>
                  <a:pt x="0" y="266700"/>
                </a:cubicBezTo>
              </a:path>
            </a:pathLst>
          </a:custGeom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1874FFB2-1B7E-AC3E-0476-E60F07B56363}"/>
              </a:ext>
            </a:extLst>
          </p:cNvPr>
          <p:cNvSpPr/>
          <p:nvPr/>
        </p:nvSpPr>
        <p:spPr>
          <a:xfrm>
            <a:off x="3043087" y="1634245"/>
            <a:ext cx="9148913" cy="1445629"/>
          </a:xfrm>
          <a:custGeom>
            <a:avLst/>
            <a:gdLst>
              <a:gd name="connsiteX0" fmla="*/ 0 w 9610725"/>
              <a:gd name="connsiteY0" fmla="*/ 0 h 1613142"/>
              <a:gd name="connsiteX1" fmla="*/ 371475 w 9610725"/>
              <a:gd name="connsiteY1" fmla="*/ 133350 h 1613142"/>
              <a:gd name="connsiteX2" fmla="*/ 723900 w 9610725"/>
              <a:gd name="connsiteY2" fmla="*/ 390525 h 1613142"/>
              <a:gd name="connsiteX3" fmla="*/ 942975 w 9610725"/>
              <a:gd name="connsiteY3" fmla="*/ 561975 h 1613142"/>
              <a:gd name="connsiteX4" fmla="*/ 1114425 w 9610725"/>
              <a:gd name="connsiteY4" fmla="*/ 581025 h 1613142"/>
              <a:gd name="connsiteX5" fmla="*/ 1200150 w 9610725"/>
              <a:gd name="connsiteY5" fmla="*/ 952500 h 1613142"/>
              <a:gd name="connsiteX6" fmla="*/ 1409700 w 9610725"/>
              <a:gd name="connsiteY6" fmla="*/ 1428750 h 1613142"/>
              <a:gd name="connsiteX7" fmla="*/ 1733550 w 9610725"/>
              <a:gd name="connsiteY7" fmla="*/ 1609725 h 1613142"/>
              <a:gd name="connsiteX8" fmla="*/ 2209800 w 9610725"/>
              <a:gd name="connsiteY8" fmla="*/ 1524000 h 1613142"/>
              <a:gd name="connsiteX9" fmla="*/ 2619375 w 9610725"/>
              <a:gd name="connsiteY9" fmla="*/ 1247775 h 1613142"/>
              <a:gd name="connsiteX10" fmla="*/ 3028950 w 9610725"/>
              <a:gd name="connsiteY10" fmla="*/ 838200 h 1613142"/>
              <a:gd name="connsiteX11" fmla="*/ 3514725 w 9610725"/>
              <a:gd name="connsiteY11" fmla="*/ 542925 h 1613142"/>
              <a:gd name="connsiteX12" fmla="*/ 4029075 w 9610725"/>
              <a:gd name="connsiteY12" fmla="*/ 419100 h 1613142"/>
              <a:gd name="connsiteX13" fmla="*/ 4695825 w 9610725"/>
              <a:gd name="connsiteY13" fmla="*/ 485775 h 1613142"/>
              <a:gd name="connsiteX14" fmla="*/ 5476875 w 9610725"/>
              <a:gd name="connsiteY14" fmla="*/ 733425 h 1613142"/>
              <a:gd name="connsiteX15" fmla="*/ 6210300 w 9610725"/>
              <a:gd name="connsiteY15" fmla="*/ 990600 h 1613142"/>
              <a:gd name="connsiteX16" fmla="*/ 6600825 w 9610725"/>
              <a:gd name="connsiteY16" fmla="*/ 1009650 h 1613142"/>
              <a:gd name="connsiteX17" fmla="*/ 7419975 w 9610725"/>
              <a:gd name="connsiteY17" fmla="*/ 762000 h 1613142"/>
              <a:gd name="connsiteX18" fmla="*/ 7981950 w 9610725"/>
              <a:gd name="connsiteY18" fmla="*/ 676275 h 1613142"/>
              <a:gd name="connsiteX19" fmla="*/ 8467725 w 9610725"/>
              <a:gd name="connsiteY19" fmla="*/ 676275 h 1613142"/>
              <a:gd name="connsiteX20" fmla="*/ 8867775 w 9610725"/>
              <a:gd name="connsiteY20" fmla="*/ 847725 h 1613142"/>
              <a:gd name="connsiteX21" fmla="*/ 9610725 w 9610725"/>
              <a:gd name="connsiteY21" fmla="*/ 1257300 h 1613142"/>
              <a:gd name="connsiteX0" fmla="*/ 0 w 10077450"/>
              <a:gd name="connsiteY0" fmla="*/ 0 h 1613142"/>
              <a:gd name="connsiteX1" fmla="*/ 371475 w 10077450"/>
              <a:gd name="connsiteY1" fmla="*/ 133350 h 1613142"/>
              <a:gd name="connsiteX2" fmla="*/ 723900 w 10077450"/>
              <a:gd name="connsiteY2" fmla="*/ 390525 h 1613142"/>
              <a:gd name="connsiteX3" fmla="*/ 942975 w 10077450"/>
              <a:gd name="connsiteY3" fmla="*/ 561975 h 1613142"/>
              <a:gd name="connsiteX4" fmla="*/ 1114425 w 10077450"/>
              <a:gd name="connsiteY4" fmla="*/ 581025 h 1613142"/>
              <a:gd name="connsiteX5" fmla="*/ 1200150 w 10077450"/>
              <a:gd name="connsiteY5" fmla="*/ 952500 h 1613142"/>
              <a:gd name="connsiteX6" fmla="*/ 1409700 w 10077450"/>
              <a:gd name="connsiteY6" fmla="*/ 1428750 h 1613142"/>
              <a:gd name="connsiteX7" fmla="*/ 1733550 w 10077450"/>
              <a:gd name="connsiteY7" fmla="*/ 1609725 h 1613142"/>
              <a:gd name="connsiteX8" fmla="*/ 2209800 w 10077450"/>
              <a:gd name="connsiteY8" fmla="*/ 1524000 h 1613142"/>
              <a:gd name="connsiteX9" fmla="*/ 2619375 w 10077450"/>
              <a:gd name="connsiteY9" fmla="*/ 1247775 h 1613142"/>
              <a:gd name="connsiteX10" fmla="*/ 3028950 w 10077450"/>
              <a:gd name="connsiteY10" fmla="*/ 838200 h 1613142"/>
              <a:gd name="connsiteX11" fmla="*/ 3514725 w 10077450"/>
              <a:gd name="connsiteY11" fmla="*/ 542925 h 1613142"/>
              <a:gd name="connsiteX12" fmla="*/ 4029075 w 10077450"/>
              <a:gd name="connsiteY12" fmla="*/ 419100 h 1613142"/>
              <a:gd name="connsiteX13" fmla="*/ 4695825 w 10077450"/>
              <a:gd name="connsiteY13" fmla="*/ 485775 h 1613142"/>
              <a:gd name="connsiteX14" fmla="*/ 5476875 w 10077450"/>
              <a:gd name="connsiteY14" fmla="*/ 733425 h 1613142"/>
              <a:gd name="connsiteX15" fmla="*/ 6210300 w 10077450"/>
              <a:gd name="connsiteY15" fmla="*/ 990600 h 1613142"/>
              <a:gd name="connsiteX16" fmla="*/ 6600825 w 10077450"/>
              <a:gd name="connsiteY16" fmla="*/ 1009650 h 1613142"/>
              <a:gd name="connsiteX17" fmla="*/ 7419975 w 10077450"/>
              <a:gd name="connsiteY17" fmla="*/ 762000 h 1613142"/>
              <a:gd name="connsiteX18" fmla="*/ 7981950 w 10077450"/>
              <a:gd name="connsiteY18" fmla="*/ 676275 h 1613142"/>
              <a:gd name="connsiteX19" fmla="*/ 8467725 w 10077450"/>
              <a:gd name="connsiteY19" fmla="*/ 676275 h 1613142"/>
              <a:gd name="connsiteX20" fmla="*/ 8867775 w 10077450"/>
              <a:gd name="connsiteY20" fmla="*/ 847725 h 1613142"/>
              <a:gd name="connsiteX21" fmla="*/ 10077450 w 10077450"/>
              <a:gd name="connsiteY21" fmla="*/ 1381125 h 1613142"/>
              <a:gd name="connsiteX0" fmla="*/ 0 w 10077450"/>
              <a:gd name="connsiteY0" fmla="*/ 0 h 1613142"/>
              <a:gd name="connsiteX1" fmla="*/ 371475 w 10077450"/>
              <a:gd name="connsiteY1" fmla="*/ 133350 h 1613142"/>
              <a:gd name="connsiteX2" fmla="*/ 723900 w 10077450"/>
              <a:gd name="connsiteY2" fmla="*/ 390525 h 1613142"/>
              <a:gd name="connsiteX3" fmla="*/ 942975 w 10077450"/>
              <a:gd name="connsiteY3" fmla="*/ 561975 h 1613142"/>
              <a:gd name="connsiteX4" fmla="*/ 1114425 w 10077450"/>
              <a:gd name="connsiteY4" fmla="*/ 581025 h 1613142"/>
              <a:gd name="connsiteX5" fmla="*/ 1200150 w 10077450"/>
              <a:gd name="connsiteY5" fmla="*/ 952500 h 1613142"/>
              <a:gd name="connsiteX6" fmla="*/ 1409700 w 10077450"/>
              <a:gd name="connsiteY6" fmla="*/ 1428750 h 1613142"/>
              <a:gd name="connsiteX7" fmla="*/ 1733550 w 10077450"/>
              <a:gd name="connsiteY7" fmla="*/ 1609725 h 1613142"/>
              <a:gd name="connsiteX8" fmla="*/ 2209800 w 10077450"/>
              <a:gd name="connsiteY8" fmla="*/ 1524000 h 1613142"/>
              <a:gd name="connsiteX9" fmla="*/ 2619375 w 10077450"/>
              <a:gd name="connsiteY9" fmla="*/ 1247775 h 1613142"/>
              <a:gd name="connsiteX10" fmla="*/ 3028950 w 10077450"/>
              <a:gd name="connsiteY10" fmla="*/ 838200 h 1613142"/>
              <a:gd name="connsiteX11" fmla="*/ 3514725 w 10077450"/>
              <a:gd name="connsiteY11" fmla="*/ 542925 h 1613142"/>
              <a:gd name="connsiteX12" fmla="*/ 4029075 w 10077450"/>
              <a:gd name="connsiteY12" fmla="*/ 419100 h 1613142"/>
              <a:gd name="connsiteX13" fmla="*/ 4695825 w 10077450"/>
              <a:gd name="connsiteY13" fmla="*/ 485775 h 1613142"/>
              <a:gd name="connsiteX14" fmla="*/ 5476875 w 10077450"/>
              <a:gd name="connsiteY14" fmla="*/ 733425 h 1613142"/>
              <a:gd name="connsiteX15" fmla="*/ 6210300 w 10077450"/>
              <a:gd name="connsiteY15" fmla="*/ 990600 h 1613142"/>
              <a:gd name="connsiteX16" fmla="*/ 6600825 w 10077450"/>
              <a:gd name="connsiteY16" fmla="*/ 1009650 h 1613142"/>
              <a:gd name="connsiteX17" fmla="*/ 7419975 w 10077450"/>
              <a:gd name="connsiteY17" fmla="*/ 762000 h 1613142"/>
              <a:gd name="connsiteX18" fmla="*/ 7981950 w 10077450"/>
              <a:gd name="connsiteY18" fmla="*/ 676275 h 1613142"/>
              <a:gd name="connsiteX19" fmla="*/ 8467725 w 10077450"/>
              <a:gd name="connsiteY19" fmla="*/ 676275 h 1613142"/>
              <a:gd name="connsiteX20" fmla="*/ 9324975 w 10077450"/>
              <a:gd name="connsiteY20" fmla="*/ 895350 h 1613142"/>
              <a:gd name="connsiteX21" fmla="*/ 10077450 w 10077450"/>
              <a:gd name="connsiteY21" fmla="*/ 1381125 h 1613142"/>
              <a:gd name="connsiteX0" fmla="*/ 0 w 10077450"/>
              <a:gd name="connsiteY0" fmla="*/ 0 h 1613142"/>
              <a:gd name="connsiteX1" fmla="*/ 371475 w 10077450"/>
              <a:gd name="connsiteY1" fmla="*/ 133350 h 1613142"/>
              <a:gd name="connsiteX2" fmla="*/ 723900 w 10077450"/>
              <a:gd name="connsiteY2" fmla="*/ 390525 h 1613142"/>
              <a:gd name="connsiteX3" fmla="*/ 942975 w 10077450"/>
              <a:gd name="connsiteY3" fmla="*/ 561975 h 1613142"/>
              <a:gd name="connsiteX4" fmla="*/ 1114425 w 10077450"/>
              <a:gd name="connsiteY4" fmla="*/ 581025 h 1613142"/>
              <a:gd name="connsiteX5" fmla="*/ 1200150 w 10077450"/>
              <a:gd name="connsiteY5" fmla="*/ 952500 h 1613142"/>
              <a:gd name="connsiteX6" fmla="*/ 1409700 w 10077450"/>
              <a:gd name="connsiteY6" fmla="*/ 1428750 h 1613142"/>
              <a:gd name="connsiteX7" fmla="*/ 1733550 w 10077450"/>
              <a:gd name="connsiteY7" fmla="*/ 1609725 h 1613142"/>
              <a:gd name="connsiteX8" fmla="*/ 2209800 w 10077450"/>
              <a:gd name="connsiteY8" fmla="*/ 1524000 h 1613142"/>
              <a:gd name="connsiteX9" fmla="*/ 2619375 w 10077450"/>
              <a:gd name="connsiteY9" fmla="*/ 1247775 h 1613142"/>
              <a:gd name="connsiteX10" fmla="*/ 3028950 w 10077450"/>
              <a:gd name="connsiteY10" fmla="*/ 838200 h 1613142"/>
              <a:gd name="connsiteX11" fmla="*/ 3514725 w 10077450"/>
              <a:gd name="connsiteY11" fmla="*/ 542925 h 1613142"/>
              <a:gd name="connsiteX12" fmla="*/ 4029075 w 10077450"/>
              <a:gd name="connsiteY12" fmla="*/ 419100 h 1613142"/>
              <a:gd name="connsiteX13" fmla="*/ 4695825 w 10077450"/>
              <a:gd name="connsiteY13" fmla="*/ 485775 h 1613142"/>
              <a:gd name="connsiteX14" fmla="*/ 5476875 w 10077450"/>
              <a:gd name="connsiteY14" fmla="*/ 733425 h 1613142"/>
              <a:gd name="connsiteX15" fmla="*/ 6210300 w 10077450"/>
              <a:gd name="connsiteY15" fmla="*/ 990600 h 1613142"/>
              <a:gd name="connsiteX16" fmla="*/ 6600825 w 10077450"/>
              <a:gd name="connsiteY16" fmla="*/ 1009650 h 1613142"/>
              <a:gd name="connsiteX17" fmla="*/ 7419975 w 10077450"/>
              <a:gd name="connsiteY17" fmla="*/ 762000 h 1613142"/>
              <a:gd name="connsiteX18" fmla="*/ 7981950 w 10077450"/>
              <a:gd name="connsiteY18" fmla="*/ 676275 h 1613142"/>
              <a:gd name="connsiteX19" fmla="*/ 8848725 w 10077450"/>
              <a:gd name="connsiteY19" fmla="*/ 657225 h 1613142"/>
              <a:gd name="connsiteX20" fmla="*/ 9324975 w 10077450"/>
              <a:gd name="connsiteY20" fmla="*/ 895350 h 1613142"/>
              <a:gd name="connsiteX21" fmla="*/ 10077450 w 10077450"/>
              <a:gd name="connsiteY21" fmla="*/ 1381125 h 1613142"/>
              <a:gd name="connsiteX0" fmla="*/ 0 w 10077450"/>
              <a:gd name="connsiteY0" fmla="*/ 0 h 1613142"/>
              <a:gd name="connsiteX1" fmla="*/ 371475 w 10077450"/>
              <a:gd name="connsiteY1" fmla="*/ 133350 h 1613142"/>
              <a:gd name="connsiteX2" fmla="*/ 723900 w 10077450"/>
              <a:gd name="connsiteY2" fmla="*/ 390525 h 1613142"/>
              <a:gd name="connsiteX3" fmla="*/ 942975 w 10077450"/>
              <a:gd name="connsiteY3" fmla="*/ 561975 h 1613142"/>
              <a:gd name="connsiteX4" fmla="*/ 1114425 w 10077450"/>
              <a:gd name="connsiteY4" fmla="*/ 581025 h 1613142"/>
              <a:gd name="connsiteX5" fmla="*/ 1200150 w 10077450"/>
              <a:gd name="connsiteY5" fmla="*/ 952500 h 1613142"/>
              <a:gd name="connsiteX6" fmla="*/ 1409700 w 10077450"/>
              <a:gd name="connsiteY6" fmla="*/ 1428750 h 1613142"/>
              <a:gd name="connsiteX7" fmla="*/ 1733550 w 10077450"/>
              <a:gd name="connsiteY7" fmla="*/ 1609725 h 1613142"/>
              <a:gd name="connsiteX8" fmla="*/ 2209800 w 10077450"/>
              <a:gd name="connsiteY8" fmla="*/ 1524000 h 1613142"/>
              <a:gd name="connsiteX9" fmla="*/ 2619375 w 10077450"/>
              <a:gd name="connsiteY9" fmla="*/ 1247775 h 1613142"/>
              <a:gd name="connsiteX10" fmla="*/ 3028950 w 10077450"/>
              <a:gd name="connsiteY10" fmla="*/ 838200 h 1613142"/>
              <a:gd name="connsiteX11" fmla="*/ 3514725 w 10077450"/>
              <a:gd name="connsiteY11" fmla="*/ 542925 h 1613142"/>
              <a:gd name="connsiteX12" fmla="*/ 4029075 w 10077450"/>
              <a:gd name="connsiteY12" fmla="*/ 419100 h 1613142"/>
              <a:gd name="connsiteX13" fmla="*/ 4695825 w 10077450"/>
              <a:gd name="connsiteY13" fmla="*/ 485775 h 1613142"/>
              <a:gd name="connsiteX14" fmla="*/ 5476875 w 10077450"/>
              <a:gd name="connsiteY14" fmla="*/ 733425 h 1613142"/>
              <a:gd name="connsiteX15" fmla="*/ 6210300 w 10077450"/>
              <a:gd name="connsiteY15" fmla="*/ 990600 h 1613142"/>
              <a:gd name="connsiteX16" fmla="*/ 6600825 w 10077450"/>
              <a:gd name="connsiteY16" fmla="*/ 1009650 h 1613142"/>
              <a:gd name="connsiteX17" fmla="*/ 7458075 w 10077450"/>
              <a:gd name="connsiteY17" fmla="*/ 847725 h 1613142"/>
              <a:gd name="connsiteX18" fmla="*/ 7981950 w 10077450"/>
              <a:gd name="connsiteY18" fmla="*/ 676275 h 1613142"/>
              <a:gd name="connsiteX19" fmla="*/ 8848725 w 10077450"/>
              <a:gd name="connsiteY19" fmla="*/ 657225 h 1613142"/>
              <a:gd name="connsiteX20" fmla="*/ 9324975 w 10077450"/>
              <a:gd name="connsiteY20" fmla="*/ 895350 h 1613142"/>
              <a:gd name="connsiteX21" fmla="*/ 10077450 w 10077450"/>
              <a:gd name="connsiteY21" fmla="*/ 1381125 h 1613142"/>
              <a:gd name="connsiteX0" fmla="*/ 0 w 10077450"/>
              <a:gd name="connsiteY0" fmla="*/ 0 h 1613142"/>
              <a:gd name="connsiteX1" fmla="*/ 371475 w 10077450"/>
              <a:gd name="connsiteY1" fmla="*/ 133350 h 1613142"/>
              <a:gd name="connsiteX2" fmla="*/ 723900 w 10077450"/>
              <a:gd name="connsiteY2" fmla="*/ 390525 h 1613142"/>
              <a:gd name="connsiteX3" fmla="*/ 942975 w 10077450"/>
              <a:gd name="connsiteY3" fmla="*/ 561975 h 1613142"/>
              <a:gd name="connsiteX4" fmla="*/ 1114425 w 10077450"/>
              <a:gd name="connsiteY4" fmla="*/ 581025 h 1613142"/>
              <a:gd name="connsiteX5" fmla="*/ 1200150 w 10077450"/>
              <a:gd name="connsiteY5" fmla="*/ 952500 h 1613142"/>
              <a:gd name="connsiteX6" fmla="*/ 1409700 w 10077450"/>
              <a:gd name="connsiteY6" fmla="*/ 1428750 h 1613142"/>
              <a:gd name="connsiteX7" fmla="*/ 1733550 w 10077450"/>
              <a:gd name="connsiteY7" fmla="*/ 1609725 h 1613142"/>
              <a:gd name="connsiteX8" fmla="*/ 2209800 w 10077450"/>
              <a:gd name="connsiteY8" fmla="*/ 1524000 h 1613142"/>
              <a:gd name="connsiteX9" fmla="*/ 2619375 w 10077450"/>
              <a:gd name="connsiteY9" fmla="*/ 1247775 h 1613142"/>
              <a:gd name="connsiteX10" fmla="*/ 3028950 w 10077450"/>
              <a:gd name="connsiteY10" fmla="*/ 838200 h 1613142"/>
              <a:gd name="connsiteX11" fmla="*/ 3514725 w 10077450"/>
              <a:gd name="connsiteY11" fmla="*/ 542925 h 1613142"/>
              <a:gd name="connsiteX12" fmla="*/ 4029075 w 10077450"/>
              <a:gd name="connsiteY12" fmla="*/ 419100 h 1613142"/>
              <a:gd name="connsiteX13" fmla="*/ 4695825 w 10077450"/>
              <a:gd name="connsiteY13" fmla="*/ 485775 h 1613142"/>
              <a:gd name="connsiteX14" fmla="*/ 5476875 w 10077450"/>
              <a:gd name="connsiteY14" fmla="*/ 733425 h 1613142"/>
              <a:gd name="connsiteX15" fmla="*/ 6210300 w 10077450"/>
              <a:gd name="connsiteY15" fmla="*/ 990600 h 1613142"/>
              <a:gd name="connsiteX16" fmla="*/ 6810375 w 10077450"/>
              <a:gd name="connsiteY16" fmla="*/ 1095375 h 1613142"/>
              <a:gd name="connsiteX17" fmla="*/ 7458075 w 10077450"/>
              <a:gd name="connsiteY17" fmla="*/ 847725 h 1613142"/>
              <a:gd name="connsiteX18" fmla="*/ 7981950 w 10077450"/>
              <a:gd name="connsiteY18" fmla="*/ 676275 h 1613142"/>
              <a:gd name="connsiteX19" fmla="*/ 8848725 w 10077450"/>
              <a:gd name="connsiteY19" fmla="*/ 657225 h 1613142"/>
              <a:gd name="connsiteX20" fmla="*/ 9324975 w 10077450"/>
              <a:gd name="connsiteY20" fmla="*/ 895350 h 1613142"/>
              <a:gd name="connsiteX21" fmla="*/ 10077450 w 10077450"/>
              <a:gd name="connsiteY21" fmla="*/ 1381125 h 1613142"/>
              <a:gd name="connsiteX0" fmla="*/ 0 w 10077450"/>
              <a:gd name="connsiteY0" fmla="*/ 0 h 1613142"/>
              <a:gd name="connsiteX1" fmla="*/ 371475 w 10077450"/>
              <a:gd name="connsiteY1" fmla="*/ 133350 h 1613142"/>
              <a:gd name="connsiteX2" fmla="*/ 723900 w 10077450"/>
              <a:gd name="connsiteY2" fmla="*/ 390525 h 1613142"/>
              <a:gd name="connsiteX3" fmla="*/ 942975 w 10077450"/>
              <a:gd name="connsiteY3" fmla="*/ 561975 h 1613142"/>
              <a:gd name="connsiteX4" fmla="*/ 1114425 w 10077450"/>
              <a:gd name="connsiteY4" fmla="*/ 581025 h 1613142"/>
              <a:gd name="connsiteX5" fmla="*/ 1200150 w 10077450"/>
              <a:gd name="connsiteY5" fmla="*/ 952500 h 1613142"/>
              <a:gd name="connsiteX6" fmla="*/ 1409700 w 10077450"/>
              <a:gd name="connsiteY6" fmla="*/ 1428750 h 1613142"/>
              <a:gd name="connsiteX7" fmla="*/ 1733550 w 10077450"/>
              <a:gd name="connsiteY7" fmla="*/ 1609725 h 1613142"/>
              <a:gd name="connsiteX8" fmla="*/ 2209800 w 10077450"/>
              <a:gd name="connsiteY8" fmla="*/ 1524000 h 1613142"/>
              <a:gd name="connsiteX9" fmla="*/ 2619375 w 10077450"/>
              <a:gd name="connsiteY9" fmla="*/ 1247775 h 1613142"/>
              <a:gd name="connsiteX10" fmla="*/ 3028950 w 10077450"/>
              <a:gd name="connsiteY10" fmla="*/ 838200 h 1613142"/>
              <a:gd name="connsiteX11" fmla="*/ 3514725 w 10077450"/>
              <a:gd name="connsiteY11" fmla="*/ 542925 h 1613142"/>
              <a:gd name="connsiteX12" fmla="*/ 4029075 w 10077450"/>
              <a:gd name="connsiteY12" fmla="*/ 419100 h 1613142"/>
              <a:gd name="connsiteX13" fmla="*/ 4743450 w 10077450"/>
              <a:gd name="connsiteY13" fmla="*/ 447675 h 1613142"/>
              <a:gd name="connsiteX14" fmla="*/ 5476875 w 10077450"/>
              <a:gd name="connsiteY14" fmla="*/ 733425 h 1613142"/>
              <a:gd name="connsiteX15" fmla="*/ 6210300 w 10077450"/>
              <a:gd name="connsiteY15" fmla="*/ 990600 h 1613142"/>
              <a:gd name="connsiteX16" fmla="*/ 6810375 w 10077450"/>
              <a:gd name="connsiteY16" fmla="*/ 1095375 h 1613142"/>
              <a:gd name="connsiteX17" fmla="*/ 7458075 w 10077450"/>
              <a:gd name="connsiteY17" fmla="*/ 847725 h 1613142"/>
              <a:gd name="connsiteX18" fmla="*/ 7981950 w 10077450"/>
              <a:gd name="connsiteY18" fmla="*/ 676275 h 1613142"/>
              <a:gd name="connsiteX19" fmla="*/ 8848725 w 10077450"/>
              <a:gd name="connsiteY19" fmla="*/ 657225 h 1613142"/>
              <a:gd name="connsiteX20" fmla="*/ 9324975 w 10077450"/>
              <a:gd name="connsiteY20" fmla="*/ 895350 h 1613142"/>
              <a:gd name="connsiteX21" fmla="*/ 10077450 w 10077450"/>
              <a:gd name="connsiteY21" fmla="*/ 1381125 h 1613142"/>
              <a:gd name="connsiteX0" fmla="*/ 0 w 10077450"/>
              <a:gd name="connsiteY0" fmla="*/ 0 h 1613142"/>
              <a:gd name="connsiteX1" fmla="*/ 371475 w 10077450"/>
              <a:gd name="connsiteY1" fmla="*/ 133350 h 1613142"/>
              <a:gd name="connsiteX2" fmla="*/ 723900 w 10077450"/>
              <a:gd name="connsiteY2" fmla="*/ 390525 h 1613142"/>
              <a:gd name="connsiteX3" fmla="*/ 942975 w 10077450"/>
              <a:gd name="connsiteY3" fmla="*/ 561975 h 1613142"/>
              <a:gd name="connsiteX4" fmla="*/ 1114425 w 10077450"/>
              <a:gd name="connsiteY4" fmla="*/ 581025 h 1613142"/>
              <a:gd name="connsiteX5" fmla="*/ 1200150 w 10077450"/>
              <a:gd name="connsiteY5" fmla="*/ 952500 h 1613142"/>
              <a:gd name="connsiteX6" fmla="*/ 1409700 w 10077450"/>
              <a:gd name="connsiteY6" fmla="*/ 1428750 h 1613142"/>
              <a:gd name="connsiteX7" fmla="*/ 1733550 w 10077450"/>
              <a:gd name="connsiteY7" fmla="*/ 1609725 h 1613142"/>
              <a:gd name="connsiteX8" fmla="*/ 2209800 w 10077450"/>
              <a:gd name="connsiteY8" fmla="*/ 1524000 h 1613142"/>
              <a:gd name="connsiteX9" fmla="*/ 2619375 w 10077450"/>
              <a:gd name="connsiteY9" fmla="*/ 1247775 h 1613142"/>
              <a:gd name="connsiteX10" fmla="*/ 3028950 w 10077450"/>
              <a:gd name="connsiteY10" fmla="*/ 838200 h 1613142"/>
              <a:gd name="connsiteX11" fmla="*/ 3514725 w 10077450"/>
              <a:gd name="connsiteY11" fmla="*/ 542925 h 1613142"/>
              <a:gd name="connsiteX12" fmla="*/ 4029075 w 10077450"/>
              <a:gd name="connsiteY12" fmla="*/ 419100 h 1613142"/>
              <a:gd name="connsiteX13" fmla="*/ 4743450 w 10077450"/>
              <a:gd name="connsiteY13" fmla="*/ 447675 h 1613142"/>
              <a:gd name="connsiteX14" fmla="*/ 5457825 w 10077450"/>
              <a:gd name="connsiteY14" fmla="*/ 685800 h 1613142"/>
              <a:gd name="connsiteX15" fmla="*/ 6210300 w 10077450"/>
              <a:gd name="connsiteY15" fmla="*/ 990600 h 1613142"/>
              <a:gd name="connsiteX16" fmla="*/ 6810375 w 10077450"/>
              <a:gd name="connsiteY16" fmla="*/ 1095375 h 1613142"/>
              <a:gd name="connsiteX17" fmla="*/ 7458075 w 10077450"/>
              <a:gd name="connsiteY17" fmla="*/ 847725 h 1613142"/>
              <a:gd name="connsiteX18" fmla="*/ 7981950 w 10077450"/>
              <a:gd name="connsiteY18" fmla="*/ 676275 h 1613142"/>
              <a:gd name="connsiteX19" fmla="*/ 8848725 w 10077450"/>
              <a:gd name="connsiteY19" fmla="*/ 657225 h 1613142"/>
              <a:gd name="connsiteX20" fmla="*/ 9324975 w 10077450"/>
              <a:gd name="connsiteY20" fmla="*/ 895350 h 1613142"/>
              <a:gd name="connsiteX21" fmla="*/ 10077450 w 10077450"/>
              <a:gd name="connsiteY21" fmla="*/ 1381125 h 1613142"/>
              <a:gd name="connsiteX0" fmla="*/ 0 w 10077450"/>
              <a:gd name="connsiteY0" fmla="*/ 0 h 1613142"/>
              <a:gd name="connsiteX1" fmla="*/ 371475 w 10077450"/>
              <a:gd name="connsiteY1" fmla="*/ 133350 h 1613142"/>
              <a:gd name="connsiteX2" fmla="*/ 723900 w 10077450"/>
              <a:gd name="connsiteY2" fmla="*/ 390525 h 1613142"/>
              <a:gd name="connsiteX3" fmla="*/ 942975 w 10077450"/>
              <a:gd name="connsiteY3" fmla="*/ 561975 h 1613142"/>
              <a:gd name="connsiteX4" fmla="*/ 1114425 w 10077450"/>
              <a:gd name="connsiteY4" fmla="*/ 581025 h 1613142"/>
              <a:gd name="connsiteX5" fmla="*/ 1200150 w 10077450"/>
              <a:gd name="connsiteY5" fmla="*/ 952500 h 1613142"/>
              <a:gd name="connsiteX6" fmla="*/ 1409700 w 10077450"/>
              <a:gd name="connsiteY6" fmla="*/ 1428750 h 1613142"/>
              <a:gd name="connsiteX7" fmla="*/ 1733550 w 10077450"/>
              <a:gd name="connsiteY7" fmla="*/ 1609725 h 1613142"/>
              <a:gd name="connsiteX8" fmla="*/ 2209800 w 10077450"/>
              <a:gd name="connsiteY8" fmla="*/ 1524000 h 1613142"/>
              <a:gd name="connsiteX9" fmla="*/ 2619375 w 10077450"/>
              <a:gd name="connsiteY9" fmla="*/ 1247775 h 1613142"/>
              <a:gd name="connsiteX10" fmla="*/ 3028950 w 10077450"/>
              <a:gd name="connsiteY10" fmla="*/ 838200 h 1613142"/>
              <a:gd name="connsiteX11" fmla="*/ 3514725 w 10077450"/>
              <a:gd name="connsiteY11" fmla="*/ 542925 h 1613142"/>
              <a:gd name="connsiteX12" fmla="*/ 4152900 w 10077450"/>
              <a:gd name="connsiteY12" fmla="*/ 342900 h 1613142"/>
              <a:gd name="connsiteX13" fmla="*/ 4743450 w 10077450"/>
              <a:gd name="connsiteY13" fmla="*/ 447675 h 1613142"/>
              <a:gd name="connsiteX14" fmla="*/ 5457825 w 10077450"/>
              <a:gd name="connsiteY14" fmla="*/ 685800 h 1613142"/>
              <a:gd name="connsiteX15" fmla="*/ 6210300 w 10077450"/>
              <a:gd name="connsiteY15" fmla="*/ 990600 h 1613142"/>
              <a:gd name="connsiteX16" fmla="*/ 6810375 w 10077450"/>
              <a:gd name="connsiteY16" fmla="*/ 1095375 h 1613142"/>
              <a:gd name="connsiteX17" fmla="*/ 7458075 w 10077450"/>
              <a:gd name="connsiteY17" fmla="*/ 847725 h 1613142"/>
              <a:gd name="connsiteX18" fmla="*/ 7981950 w 10077450"/>
              <a:gd name="connsiteY18" fmla="*/ 676275 h 1613142"/>
              <a:gd name="connsiteX19" fmla="*/ 8848725 w 10077450"/>
              <a:gd name="connsiteY19" fmla="*/ 657225 h 1613142"/>
              <a:gd name="connsiteX20" fmla="*/ 9324975 w 10077450"/>
              <a:gd name="connsiteY20" fmla="*/ 895350 h 1613142"/>
              <a:gd name="connsiteX21" fmla="*/ 10077450 w 10077450"/>
              <a:gd name="connsiteY21" fmla="*/ 1381125 h 1613142"/>
              <a:gd name="connsiteX0" fmla="*/ 0 w 10077450"/>
              <a:gd name="connsiteY0" fmla="*/ 0 h 1613142"/>
              <a:gd name="connsiteX1" fmla="*/ 371475 w 10077450"/>
              <a:gd name="connsiteY1" fmla="*/ 133350 h 1613142"/>
              <a:gd name="connsiteX2" fmla="*/ 723900 w 10077450"/>
              <a:gd name="connsiteY2" fmla="*/ 390525 h 1613142"/>
              <a:gd name="connsiteX3" fmla="*/ 942975 w 10077450"/>
              <a:gd name="connsiteY3" fmla="*/ 561975 h 1613142"/>
              <a:gd name="connsiteX4" fmla="*/ 1114425 w 10077450"/>
              <a:gd name="connsiteY4" fmla="*/ 581025 h 1613142"/>
              <a:gd name="connsiteX5" fmla="*/ 1200150 w 10077450"/>
              <a:gd name="connsiteY5" fmla="*/ 952500 h 1613142"/>
              <a:gd name="connsiteX6" fmla="*/ 1409700 w 10077450"/>
              <a:gd name="connsiteY6" fmla="*/ 1428750 h 1613142"/>
              <a:gd name="connsiteX7" fmla="*/ 1733550 w 10077450"/>
              <a:gd name="connsiteY7" fmla="*/ 1609725 h 1613142"/>
              <a:gd name="connsiteX8" fmla="*/ 2209800 w 10077450"/>
              <a:gd name="connsiteY8" fmla="*/ 1524000 h 1613142"/>
              <a:gd name="connsiteX9" fmla="*/ 2619375 w 10077450"/>
              <a:gd name="connsiteY9" fmla="*/ 1247775 h 1613142"/>
              <a:gd name="connsiteX10" fmla="*/ 3028950 w 10077450"/>
              <a:gd name="connsiteY10" fmla="*/ 838200 h 1613142"/>
              <a:gd name="connsiteX11" fmla="*/ 3524250 w 10077450"/>
              <a:gd name="connsiteY11" fmla="*/ 485775 h 1613142"/>
              <a:gd name="connsiteX12" fmla="*/ 4152900 w 10077450"/>
              <a:gd name="connsiteY12" fmla="*/ 342900 h 1613142"/>
              <a:gd name="connsiteX13" fmla="*/ 4743450 w 10077450"/>
              <a:gd name="connsiteY13" fmla="*/ 447675 h 1613142"/>
              <a:gd name="connsiteX14" fmla="*/ 5457825 w 10077450"/>
              <a:gd name="connsiteY14" fmla="*/ 685800 h 1613142"/>
              <a:gd name="connsiteX15" fmla="*/ 6210300 w 10077450"/>
              <a:gd name="connsiteY15" fmla="*/ 990600 h 1613142"/>
              <a:gd name="connsiteX16" fmla="*/ 6810375 w 10077450"/>
              <a:gd name="connsiteY16" fmla="*/ 1095375 h 1613142"/>
              <a:gd name="connsiteX17" fmla="*/ 7458075 w 10077450"/>
              <a:gd name="connsiteY17" fmla="*/ 847725 h 1613142"/>
              <a:gd name="connsiteX18" fmla="*/ 7981950 w 10077450"/>
              <a:gd name="connsiteY18" fmla="*/ 676275 h 1613142"/>
              <a:gd name="connsiteX19" fmla="*/ 8848725 w 10077450"/>
              <a:gd name="connsiteY19" fmla="*/ 657225 h 1613142"/>
              <a:gd name="connsiteX20" fmla="*/ 9324975 w 10077450"/>
              <a:gd name="connsiteY20" fmla="*/ 895350 h 1613142"/>
              <a:gd name="connsiteX21" fmla="*/ 10077450 w 10077450"/>
              <a:gd name="connsiteY21" fmla="*/ 1381125 h 1613142"/>
              <a:gd name="connsiteX0" fmla="*/ 0 w 10077450"/>
              <a:gd name="connsiteY0" fmla="*/ 0 h 1613142"/>
              <a:gd name="connsiteX1" fmla="*/ 371475 w 10077450"/>
              <a:gd name="connsiteY1" fmla="*/ 133350 h 1613142"/>
              <a:gd name="connsiteX2" fmla="*/ 723900 w 10077450"/>
              <a:gd name="connsiteY2" fmla="*/ 390525 h 1613142"/>
              <a:gd name="connsiteX3" fmla="*/ 942975 w 10077450"/>
              <a:gd name="connsiteY3" fmla="*/ 561975 h 1613142"/>
              <a:gd name="connsiteX4" fmla="*/ 1114425 w 10077450"/>
              <a:gd name="connsiteY4" fmla="*/ 581025 h 1613142"/>
              <a:gd name="connsiteX5" fmla="*/ 1200150 w 10077450"/>
              <a:gd name="connsiteY5" fmla="*/ 952500 h 1613142"/>
              <a:gd name="connsiteX6" fmla="*/ 1409700 w 10077450"/>
              <a:gd name="connsiteY6" fmla="*/ 1428750 h 1613142"/>
              <a:gd name="connsiteX7" fmla="*/ 1733550 w 10077450"/>
              <a:gd name="connsiteY7" fmla="*/ 1609725 h 1613142"/>
              <a:gd name="connsiteX8" fmla="*/ 2209800 w 10077450"/>
              <a:gd name="connsiteY8" fmla="*/ 1524000 h 1613142"/>
              <a:gd name="connsiteX9" fmla="*/ 2619375 w 10077450"/>
              <a:gd name="connsiteY9" fmla="*/ 1247775 h 1613142"/>
              <a:gd name="connsiteX10" fmla="*/ 2981325 w 10077450"/>
              <a:gd name="connsiteY10" fmla="*/ 838200 h 1613142"/>
              <a:gd name="connsiteX11" fmla="*/ 3524250 w 10077450"/>
              <a:gd name="connsiteY11" fmla="*/ 485775 h 1613142"/>
              <a:gd name="connsiteX12" fmla="*/ 4152900 w 10077450"/>
              <a:gd name="connsiteY12" fmla="*/ 342900 h 1613142"/>
              <a:gd name="connsiteX13" fmla="*/ 4743450 w 10077450"/>
              <a:gd name="connsiteY13" fmla="*/ 447675 h 1613142"/>
              <a:gd name="connsiteX14" fmla="*/ 5457825 w 10077450"/>
              <a:gd name="connsiteY14" fmla="*/ 685800 h 1613142"/>
              <a:gd name="connsiteX15" fmla="*/ 6210300 w 10077450"/>
              <a:gd name="connsiteY15" fmla="*/ 990600 h 1613142"/>
              <a:gd name="connsiteX16" fmla="*/ 6810375 w 10077450"/>
              <a:gd name="connsiteY16" fmla="*/ 1095375 h 1613142"/>
              <a:gd name="connsiteX17" fmla="*/ 7458075 w 10077450"/>
              <a:gd name="connsiteY17" fmla="*/ 847725 h 1613142"/>
              <a:gd name="connsiteX18" fmla="*/ 7981950 w 10077450"/>
              <a:gd name="connsiteY18" fmla="*/ 676275 h 1613142"/>
              <a:gd name="connsiteX19" fmla="*/ 8848725 w 10077450"/>
              <a:gd name="connsiteY19" fmla="*/ 657225 h 1613142"/>
              <a:gd name="connsiteX20" fmla="*/ 9324975 w 10077450"/>
              <a:gd name="connsiteY20" fmla="*/ 895350 h 1613142"/>
              <a:gd name="connsiteX21" fmla="*/ 10077450 w 10077450"/>
              <a:gd name="connsiteY21" fmla="*/ 1381125 h 1613142"/>
              <a:gd name="connsiteX0" fmla="*/ 0 w 10077450"/>
              <a:gd name="connsiteY0" fmla="*/ 0 h 1624040"/>
              <a:gd name="connsiteX1" fmla="*/ 371475 w 10077450"/>
              <a:gd name="connsiteY1" fmla="*/ 133350 h 1624040"/>
              <a:gd name="connsiteX2" fmla="*/ 723900 w 10077450"/>
              <a:gd name="connsiteY2" fmla="*/ 390525 h 1624040"/>
              <a:gd name="connsiteX3" fmla="*/ 942975 w 10077450"/>
              <a:gd name="connsiteY3" fmla="*/ 561975 h 1624040"/>
              <a:gd name="connsiteX4" fmla="*/ 1114425 w 10077450"/>
              <a:gd name="connsiteY4" fmla="*/ 581025 h 1624040"/>
              <a:gd name="connsiteX5" fmla="*/ 1200150 w 10077450"/>
              <a:gd name="connsiteY5" fmla="*/ 952500 h 1624040"/>
              <a:gd name="connsiteX6" fmla="*/ 1409700 w 10077450"/>
              <a:gd name="connsiteY6" fmla="*/ 1428750 h 1624040"/>
              <a:gd name="connsiteX7" fmla="*/ 1733550 w 10077450"/>
              <a:gd name="connsiteY7" fmla="*/ 1609725 h 1624040"/>
              <a:gd name="connsiteX8" fmla="*/ 2190750 w 10077450"/>
              <a:gd name="connsiteY8" fmla="*/ 1571625 h 1624040"/>
              <a:gd name="connsiteX9" fmla="*/ 2619375 w 10077450"/>
              <a:gd name="connsiteY9" fmla="*/ 1247775 h 1624040"/>
              <a:gd name="connsiteX10" fmla="*/ 2981325 w 10077450"/>
              <a:gd name="connsiteY10" fmla="*/ 838200 h 1624040"/>
              <a:gd name="connsiteX11" fmla="*/ 3524250 w 10077450"/>
              <a:gd name="connsiteY11" fmla="*/ 485775 h 1624040"/>
              <a:gd name="connsiteX12" fmla="*/ 4152900 w 10077450"/>
              <a:gd name="connsiteY12" fmla="*/ 342900 h 1624040"/>
              <a:gd name="connsiteX13" fmla="*/ 4743450 w 10077450"/>
              <a:gd name="connsiteY13" fmla="*/ 447675 h 1624040"/>
              <a:gd name="connsiteX14" fmla="*/ 5457825 w 10077450"/>
              <a:gd name="connsiteY14" fmla="*/ 685800 h 1624040"/>
              <a:gd name="connsiteX15" fmla="*/ 6210300 w 10077450"/>
              <a:gd name="connsiteY15" fmla="*/ 990600 h 1624040"/>
              <a:gd name="connsiteX16" fmla="*/ 6810375 w 10077450"/>
              <a:gd name="connsiteY16" fmla="*/ 1095375 h 1624040"/>
              <a:gd name="connsiteX17" fmla="*/ 7458075 w 10077450"/>
              <a:gd name="connsiteY17" fmla="*/ 847725 h 1624040"/>
              <a:gd name="connsiteX18" fmla="*/ 7981950 w 10077450"/>
              <a:gd name="connsiteY18" fmla="*/ 676275 h 1624040"/>
              <a:gd name="connsiteX19" fmla="*/ 8848725 w 10077450"/>
              <a:gd name="connsiteY19" fmla="*/ 657225 h 1624040"/>
              <a:gd name="connsiteX20" fmla="*/ 9324975 w 10077450"/>
              <a:gd name="connsiteY20" fmla="*/ 895350 h 1624040"/>
              <a:gd name="connsiteX21" fmla="*/ 10077450 w 10077450"/>
              <a:gd name="connsiteY21" fmla="*/ 1381125 h 1624040"/>
              <a:gd name="connsiteX0" fmla="*/ 0 w 10077450"/>
              <a:gd name="connsiteY0" fmla="*/ 0 h 1632966"/>
              <a:gd name="connsiteX1" fmla="*/ 371475 w 10077450"/>
              <a:gd name="connsiteY1" fmla="*/ 133350 h 1632966"/>
              <a:gd name="connsiteX2" fmla="*/ 723900 w 10077450"/>
              <a:gd name="connsiteY2" fmla="*/ 390525 h 1632966"/>
              <a:gd name="connsiteX3" fmla="*/ 942975 w 10077450"/>
              <a:gd name="connsiteY3" fmla="*/ 561975 h 1632966"/>
              <a:gd name="connsiteX4" fmla="*/ 1114425 w 10077450"/>
              <a:gd name="connsiteY4" fmla="*/ 581025 h 1632966"/>
              <a:gd name="connsiteX5" fmla="*/ 1200150 w 10077450"/>
              <a:gd name="connsiteY5" fmla="*/ 952500 h 1632966"/>
              <a:gd name="connsiteX6" fmla="*/ 1409700 w 10077450"/>
              <a:gd name="connsiteY6" fmla="*/ 1428750 h 1632966"/>
              <a:gd name="connsiteX7" fmla="*/ 1733550 w 10077450"/>
              <a:gd name="connsiteY7" fmla="*/ 1609725 h 1632966"/>
              <a:gd name="connsiteX8" fmla="*/ 2219325 w 10077450"/>
              <a:gd name="connsiteY8" fmla="*/ 1590675 h 1632966"/>
              <a:gd name="connsiteX9" fmla="*/ 2619375 w 10077450"/>
              <a:gd name="connsiteY9" fmla="*/ 1247775 h 1632966"/>
              <a:gd name="connsiteX10" fmla="*/ 2981325 w 10077450"/>
              <a:gd name="connsiteY10" fmla="*/ 838200 h 1632966"/>
              <a:gd name="connsiteX11" fmla="*/ 3524250 w 10077450"/>
              <a:gd name="connsiteY11" fmla="*/ 485775 h 1632966"/>
              <a:gd name="connsiteX12" fmla="*/ 4152900 w 10077450"/>
              <a:gd name="connsiteY12" fmla="*/ 342900 h 1632966"/>
              <a:gd name="connsiteX13" fmla="*/ 4743450 w 10077450"/>
              <a:gd name="connsiteY13" fmla="*/ 447675 h 1632966"/>
              <a:gd name="connsiteX14" fmla="*/ 5457825 w 10077450"/>
              <a:gd name="connsiteY14" fmla="*/ 685800 h 1632966"/>
              <a:gd name="connsiteX15" fmla="*/ 6210300 w 10077450"/>
              <a:gd name="connsiteY15" fmla="*/ 990600 h 1632966"/>
              <a:gd name="connsiteX16" fmla="*/ 6810375 w 10077450"/>
              <a:gd name="connsiteY16" fmla="*/ 1095375 h 1632966"/>
              <a:gd name="connsiteX17" fmla="*/ 7458075 w 10077450"/>
              <a:gd name="connsiteY17" fmla="*/ 847725 h 1632966"/>
              <a:gd name="connsiteX18" fmla="*/ 7981950 w 10077450"/>
              <a:gd name="connsiteY18" fmla="*/ 676275 h 1632966"/>
              <a:gd name="connsiteX19" fmla="*/ 8848725 w 10077450"/>
              <a:gd name="connsiteY19" fmla="*/ 657225 h 1632966"/>
              <a:gd name="connsiteX20" fmla="*/ 9324975 w 10077450"/>
              <a:gd name="connsiteY20" fmla="*/ 895350 h 1632966"/>
              <a:gd name="connsiteX21" fmla="*/ 10077450 w 10077450"/>
              <a:gd name="connsiteY21" fmla="*/ 1381125 h 1632966"/>
              <a:gd name="connsiteX0" fmla="*/ 0 w 10077450"/>
              <a:gd name="connsiteY0" fmla="*/ 0 h 1784825"/>
              <a:gd name="connsiteX1" fmla="*/ 371475 w 10077450"/>
              <a:gd name="connsiteY1" fmla="*/ 133350 h 1784825"/>
              <a:gd name="connsiteX2" fmla="*/ 723900 w 10077450"/>
              <a:gd name="connsiteY2" fmla="*/ 390525 h 1784825"/>
              <a:gd name="connsiteX3" fmla="*/ 942975 w 10077450"/>
              <a:gd name="connsiteY3" fmla="*/ 561975 h 1784825"/>
              <a:gd name="connsiteX4" fmla="*/ 1114425 w 10077450"/>
              <a:gd name="connsiteY4" fmla="*/ 581025 h 1784825"/>
              <a:gd name="connsiteX5" fmla="*/ 1200150 w 10077450"/>
              <a:gd name="connsiteY5" fmla="*/ 952500 h 1784825"/>
              <a:gd name="connsiteX6" fmla="*/ 1409700 w 10077450"/>
              <a:gd name="connsiteY6" fmla="*/ 1428750 h 1784825"/>
              <a:gd name="connsiteX7" fmla="*/ 1724025 w 10077450"/>
              <a:gd name="connsiteY7" fmla="*/ 1781175 h 1784825"/>
              <a:gd name="connsiteX8" fmla="*/ 2219325 w 10077450"/>
              <a:gd name="connsiteY8" fmla="*/ 1590675 h 1784825"/>
              <a:gd name="connsiteX9" fmla="*/ 2619375 w 10077450"/>
              <a:gd name="connsiteY9" fmla="*/ 1247775 h 1784825"/>
              <a:gd name="connsiteX10" fmla="*/ 2981325 w 10077450"/>
              <a:gd name="connsiteY10" fmla="*/ 838200 h 1784825"/>
              <a:gd name="connsiteX11" fmla="*/ 3524250 w 10077450"/>
              <a:gd name="connsiteY11" fmla="*/ 485775 h 1784825"/>
              <a:gd name="connsiteX12" fmla="*/ 4152900 w 10077450"/>
              <a:gd name="connsiteY12" fmla="*/ 342900 h 1784825"/>
              <a:gd name="connsiteX13" fmla="*/ 4743450 w 10077450"/>
              <a:gd name="connsiteY13" fmla="*/ 447675 h 1784825"/>
              <a:gd name="connsiteX14" fmla="*/ 5457825 w 10077450"/>
              <a:gd name="connsiteY14" fmla="*/ 685800 h 1784825"/>
              <a:gd name="connsiteX15" fmla="*/ 6210300 w 10077450"/>
              <a:gd name="connsiteY15" fmla="*/ 990600 h 1784825"/>
              <a:gd name="connsiteX16" fmla="*/ 6810375 w 10077450"/>
              <a:gd name="connsiteY16" fmla="*/ 1095375 h 1784825"/>
              <a:gd name="connsiteX17" fmla="*/ 7458075 w 10077450"/>
              <a:gd name="connsiteY17" fmla="*/ 847725 h 1784825"/>
              <a:gd name="connsiteX18" fmla="*/ 7981950 w 10077450"/>
              <a:gd name="connsiteY18" fmla="*/ 676275 h 1784825"/>
              <a:gd name="connsiteX19" fmla="*/ 8848725 w 10077450"/>
              <a:gd name="connsiteY19" fmla="*/ 657225 h 1784825"/>
              <a:gd name="connsiteX20" fmla="*/ 9324975 w 10077450"/>
              <a:gd name="connsiteY20" fmla="*/ 895350 h 1784825"/>
              <a:gd name="connsiteX21" fmla="*/ 10077450 w 10077450"/>
              <a:gd name="connsiteY21" fmla="*/ 1381125 h 1784825"/>
              <a:gd name="connsiteX0" fmla="*/ 0 w 10077450"/>
              <a:gd name="connsiteY0" fmla="*/ 0 h 1830328"/>
              <a:gd name="connsiteX1" fmla="*/ 371475 w 10077450"/>
              <a:gd name="connsiteY1" fmla="*/ 133350 h 1830328"/>
              <a:gd name="connsiteX2" fmla="*/ 723900 w 10077450"/>
              <a:gd name="connsiteY2" fmla="*/ 390525 h 1830328"/>
              <a:gd name="connsiteX3" fmla="*/ 942975 w 10077450"/>
              <a:gd name="connsiteY3" fmla="*/ 561975 h 1830328"/>
              <a:gd name="connsiteX4" fmla="*/ 1114425 w 10077450"/>
              <a:gd name="connsiteY4" fmla="*/ 581025 h 1830328"/>
              <a:gd name="connsiteX5" fmla="*/ 1200150 w 10077450"/>
              <a:gd name="connsiteY5" fmla="*/ 952500 h 1830328"/>
              <a:gd name="connsiteX6" fmla="*/ 1352550 w 10077450"/>
              <a:gd name="connsiteY6" fmla="*/ 1752600 h 1830328"/>
              <a:gd name="connsiteX7" fmla="*/ 1724025 w 10077450"/>
              <a:gd name="connsiteY7" fmla="*/ 1781175 h 1830328"/>
              <a:gd name="connsiteX8" fmla="*/ 2219325 w 10077450"/>
              <a:gd name="connsiteY8" fmla="*/ 1590675 h 1830328"/>
              <a:gd name="connsiteX9" fmla="*/ 2619375 w 10077450"/>
              <a:gd name="connsiteY9" fmla="*/ 1247775 h 1830328"/>
              <a:gd name="connsiteX10" fmla="*/ 2981325 w 10077450"/>
              <a:gd name="connsiteY10" fmla="*/ 838200 h 1830328"/>
              <a:gd name="connsiteX11" fmla="*/ 3524250 w 10077450"/>
              <a:gd name="connsiteY11" fmla="*/ 485775 h 1830328"/>
              <a:gd name="connsiteX12" fmla="*/ 4152900 w 10077450"/>
              <a:gd name="connsiteY12" fmla="*/ 342900 h 1830328"/>
              <a:gd name="connsiteX13" fmla="*/ 4743450 w 10077450"/>
              <a:gd name="connsiteY13" fmla="*/ 447675 h 1830328"/>
              <a:gd name="connsiteX14" fmla="*/ 5457825 w 10077450"/>
              <a:gd name="connsiteY14" fmla="*/ 685800 h 1830328"/>
              <a:gd name="connsiteX15" fmla="*/ 6210300 w 10077450"/>
              <a:gd name="connsiteY15" fmla="*/ 990600 h 1830328"/>
              <a:gd name="connsiteX16" fmla="*/ 6810375 w 10077450"/>
              <a:gd name="connsiteY16" fmla="*/ 1095375 h 1830328"/>
              <a:gd name="connsiteX17" fmla="*/ 7458075 w 10077450"/>
              <a:gd name="connsiteY17" fmla="*/ 847725 h 1830328"/>
              <a:gd name="connsiteX18" fmla="*/ 7981950 w 10077450"/>
              <a:gd name="connsiteY18" fmla="*/ 676275 h 1830328"/>
              <a:gd name="connsiteX19" fmla="*/ 8848725 w 10077450"/>
              <a:gd name="connsiteY19" fmla="*/ 657225 h 1830328"/>
              <a:gd name="connsiteX20" fmla="*/ 9324975 w 10077450"/>
              <a:gd name="connsiteY20" fmla="*/ 895350 h 1830328"/>
              <a:gd name="connsiteX21" fmla="*/ 10077450 w 10077450"/>
              <a:gd name="connsiteY21" fmla="*/ 1381125 h 1830328"/>
              <a:gd name="connsiteX0" fmla="*/ 0 w 10077450"/>
              <a:gd name="connsiteY0" fmla="*/ 0 h 1799268"/>
              <a:gd name="connsiteX1" fmla="*/ 371475 w 10077450"/>
              <a:gd name="connsiteY1" fmla="*/ 133350 h 1799268"/>
              <a:gd name="connsiteX2" fmla="*/ 723900 w 10077450"/>
              <a:gd name="connsiteY2" fmla="*/ 390525 h 1799268"/>
              <a:gd name="connsiteX3" fmla="*/ 942975 w 10077450"/>
              <a:gd name="connsiteY3" fmla="*/ 561975 h 1799268"/>
              <a:gd name="connsiteX4" fmla="*/ 1114425 w 10077450"/>
              <a:gd name="connsiteY4" fmla="*/ 581025 h 1799268"/>
              <a:gd name="connsiteX5" fmla="*/ 1057275 w 10077450"/>
              <a:gd name="connsiteY5" fmla="*/ 1438275 h 1799268"/>
              <a:gd name="connsiteX6" fmla="*/ 1352550 w 10077450"/>
              <a:gd name="connsiteY6" fmla="*/ 1752600 h 1799268"/>
              <a:gd name="connsiteX7" fmla="*/ 1724025 w 10077450"/>
              <a:gd name="connsiteY7" fmla="*/ 1781175 h 1799268"/>
              <a:gd name="connsiteX8" fmla="*/ 2219325 w 10077450"/>
              <a:gd name="connsiteY8" fmla="*/ 1590675 h 1799268"/>
              <a:gd name="connsiteX9" fmla="*/ 2619375 w 10077450"/>
              <a:gd name="connsiteY9" fmla="*/ 1247775 h 1799268"/>
              <a:gd name="connsiteX10" fmla="*/ 2981325 w 10077450"/>
              <a:gd name="connsiteY10" fmla="*/ 838200 h 1799268"/>
              <a:gd name="connsiteX11" fmla="*/ 3524250 w 10077450"/>
              <a:gd name="connsiteY11" fmla="*/ 485775 h 1799268"/>
              <a:gd name="connsiteX12" fmla="*/ 4152900 w 10077450"/>
              <a:gd name="connsiteY12" fmla="*/ 342900 h 1799268"/>
              <a:gd name="connsiteX13" fmla="*/ 4743450 w 10077450"/>
              <a:gd name="connsiteY13" fmla="*/ 447675 h 1799268"/>
              <a:gd name="connsiteX14" fmla="*/ 5457825 w 10077450"/>
              <a:gd name="connsiteY14" fmla="*/ 685800 h 1799268"/>
              <a:gd name="connsiteX15" fmla="*/ 6210300 w 10077450"/>
              <a:gd name="connsiteY15" fmla="*/ 990600 h 1799268"/>
              <a:gd name="connsiteX16" fmla="*/ 6810375 w 10077450"/>
              <a:gd name="connsiteY16" fmla="*/ 1095375 h 1799268"/>
              <a:gd name="connsiteX17" fmla="*/ 7458075 w 10077450"/>
              <a:gd name="connsiteY17" fmla="*/ 847725 h 1799268"/>
              <a:gd name="connsiteX18" fmla="*/ 7981950 w 10077450"/>
              <a:gd name="connsiteY18" fmla="*/ 676275 h 1799268"/>
              <a:gd name="connsiteX19" fmla="*/ 8848725 w 10077450"/>
              <a:gd name="connsiteY19" fmla="*/ 657225 h 1799268"/>
              <a:gd name="connsiteX20" fmla="*/ 9324975 w 10077450"/>
              <a:gd name="connsiteY20" fmla="*/ 895350 h 1799268"/>
              <a:gd name="connsiteX21" fmla="*/ 10077450 w 10077450"/>
              <a:gd name="connsiteY21" fmla="*/ 1381125 h 1799268"/>
              <a:gd name="connsiteX0" fmla="*/ 0 w 10077450"/>
              <a:gd name="connsiteY0" fmla="*/ 0 h 1799268"/>
              <a:gd name="connsiteX1" fmla="*/ 371475 w 10077450"/>
              <a:gd name="connsiteY1" fmla="*/ 133350 h 1799268"/>
              <a:gd name="connsiteX2" fmla="*/ 723900 w 10077450"/>
              <a:gd name="connsiteY2" fmla="*/ 390525 h 1799268"/>
              <a:gd name="connsiteX3" fmla="*/ 942975 w 10077450"/>
              <a:gd name="connsiteY3" fmla="*/ 561975 h 1799268"/>
              <a:gd name="connsiteX4" fmla="*/ 1114425 w 10077450"/>
              <a:gd name="connsiteY4" fmla="*/ 581025 h 1799268"/>
              <a:gd name="connsiteX5" fmla="*/ 1057275 w 10077450"/>
              <a:gd name="connsiteY5" fmla="*/ 1438275 h 1799268"/>
              <a:gd name="connsiteX6" fmla="*/ 1352550 w 10077450"/>
              <a:gd name="connsiteY6" fmla="*/ 1752600 h 1799268"/>
              <a:gd name="connsiteX7" fmla="*/ 1724025 w 10077450"/>
              <a:gd name="connsiteY7" fmla="*/ 1781175 h 1799268"/>
              <a:gd name="connsiteX8" fmla="*/ 2219325 w 10077450"/>
              <a:gd name="connsiteY8" fmla="*/ 1590675 h 1799268"/>
              <a:gd name="connsiteX9" fmla="*/ 2619375 w 10077450"/>
              <a:gd name="connsiteY9" fmla="*/ 1247775 h 1799268"/>
              <a:gd name="connsiteX10" fmla="*/ 2981325 w 10077450"/>
              <a:gd name="connsiteY10" fmla="*/ 838200 h 1799268"/>
              <a:gd name="connsiteX11" fmla="*/ 3524250 w 10077450"/>
              <a:gd name="connsiteY11" fmla="*/ 485775 h 1799268"/>
              <a:gd name="connsiteX12" fmla="*/ 4152900 w 10077450"/>
              <a:gd name="connsiteY12" fmla="*/ 342900 h 1799268"/>
              <a:gd name="connsiteX13" fmla="*/ 4743450 w 10077450"/>
              <a:gd name="connsiteY13" fmla="*/ 447675 h 1799268"/>
              <a:gd name="connsiteX14" fmla="*/ 5457825 w 10077450"/>
              <a:gd name="connsiteY14" fmla="*/ 685800 h 1799268"/>
              <a:gd name="connsiteX15" fmla="*/ 6210300 w 10077450"/>
              <a:gd name="connsiteY15" fmla="*/ 990600 h 1799268"/>
              <a:gd name="connsiteX16" fmla="*/ 6810375 w 10077450"/>
              <a:gd name="connsiteY16" fmla="*/ 1095375 h 1799268"/>
              <a:gd name="connsiteX17" fmla="*/ 7458075 w 10077450"/>
              <a:gd name="connsiteY17" fmla="*/ 847725 h 1799268"/>
              <a:gd name="connsiteX18" fmla="*/ 7981950 w 10077450"/>
              <a:gd name="connsiteY18" fmla="*/ 676275 h 1799268"/>
              <a:gd name="connsiteX19" fmla="*/ 8848725 w 10077450"/>
              <a:gd name="connsiteY19" fmla="*/ 657225 h 1799268"/>
              <a:gd name="connsiteX20" fmla="*/ 9324975 w 10077450"/>
              <a:gd name="connsiteY20" fmla="*/ 895350 h 1799268"/>
              <a:gd name="connsiteX21" fmla="*/ 10077450 w 10077450"/>
              <a:gd name="connsiteY21" fmla="*/ 1381125 h 1799268"/>
              <a:gd name="connsiteX0" fmla="*/ 0 w 9705975"/>
              <a:gd name="connsiteY0" fmla="*/ 0 h 1665918"/>
              <a:gd name="connsiteX1" fmla="*/ 352425 w 9705975"/>
              <a:gd name="connsiteY1" fmla="*/ 257175 h 1665918"/>
              <a:gd name="connsiteX2" fmla="*/ 571500 w 9705975"/>
              <a:gd name="connsiteY2" fmla="*/ 428625 h 1665918"/>
              <a:gd name="connsiteX3" fmla="*/ 742950 w 9705975"/>
              <a:gd name="connsiteY3" fmla="*/ 447675 h 1665918"/>
              <a:gd name="connsiteX4" fmla="*/ 685800 w 9705975"/>
              <a:gd name="connsiteY4" fmla="*/ 1304925 h 1665918"/>
              <a:gd name="connsiteX5" fmla="*/ 981075 w 9705975"/>
              <a:gd name="connsiteY5" fmla="*/ 1619250 h 1665918"/>
              <a:gd name="connsiteX6" fmla="*/ 1352550 w 9705975"/>
              <a:gd name="connsiteY6" fmla="*/ 1647825 h 1665918"/>
              <a:gd name="connsiteX7" fmla="*/ 1847850 w 9705975"/>
              <a:gd name="connsiteY7" fmla="*/ 1457325 h 1665918"/>
              <a:gd name="connsiteX8" fmla="*/ 2247900 w 9705975"/>
              <a:gd name="connsiteY8" fmla="*/ 1114425 h 1665918"/>
              <a:gd name="connsiteX9" fmla="*/ 2609850 w 9705975"/>
              <a:gd name="connsiteY9" fmla="*/ 704850 h 1665918"/>
              <a:gd name="connsiteX10" fmla="*/ 3152775 w 9705975"/>
              <a:gd name="connsiteY10" fmla="*/ 352425 h 1665918"/>
              <a:gd name="connsiteX11" fmla="*/ 3781425 w 9705975"/>
              <a:gd name="connsiteY11" fmla="*/ 209550 h 1665918"/>
              <a:gd name="connsiteX12" fmla="*/ 4371975 w 9705975"/>
              <a:gd name="connsiteY12" fmla="*/ 314325 h 1665918"/>
              <a:gd name="connsiteX13" fmla="*/ 5086350 w 9705975"/>
              <a:gd name="connsiteY13" fmla="*/ 552450 h 1665918"/>
              <a:gd name="connsiteX14" fmla="*/ 5838825 w 9705975"/>
              <a:gd name="connsiteY14" fmla="*/ 857250 h 1665918"/>
              <a:gd name="connsiteX15" fmla="*/ 6438900 w 9705975"/>
              <a:gd name="connsiteY15" fmla="*/ 962025 h 1665918"/>
              <a:gd name="connsiteX16" fmla="*/ 7086600 w 9705975"/>
              <a:gd name="connsiteY16" fmla="*/ 714375 h 1665918"/>
              <a:gd name="connsiteX17" fmla="*/ 7610475 w 9705975"/>
              <a:gd name="connsiteY17" fmla="*/ 542925 h 1665918"/>
              <a:gd name="connsiteX18" fmla="*/ 8477250 w 9705975"/>
              <a:gd name="connsiteY18" fmla="*/ 523875 h 1665918"/>
              <a:gd name="connsiteX19" fmla="*/ 8953500 w 9705975"/>
              <a:gd name="connsiteY19" fmla="*/ 762000 h 1665918"/>
              <a:gd name="connsiteX20" fmla="*/ 9705975 w 9705975"/>
              <a:gd name="connsiteY20" fmla="*/ 1247775 h 1665918"/>
              <a:gd name="connsiteX0" fmla="*/ 0 w 9353550"/>
              <a:gd name="connsiteY0" fmla="*/ 48135 h 1456878"/>
              <a:gd name="connsiteX1" fmla="*/ 219075 w 9353550"/>
              <a:gd name="connsiteY1" fmla="*/ 219585 h 1456878"/>
              <a:gd name="connsiteX2" fmla="*/ 390525 w 9353550"/>
              <a:gd name="connsiteY2" fmla="*/ 238635 h 1456878"/>
              <a:gd name="connsiteX3" fmla="*/ 333375 w 9353550"/>
              <a:gd name="connsiteY3" fmla="*/ 1095885 h 1456878"/>
              <a:gd name="connsiteX4" fmla="*/ 628650 w 9353550"/>
              <a:gd name="connsiteY4" fmla="*/ 1410210 h 1456878"/>
              <a:gd name="connsiteX5" fmla="*/ 1000125 w 9353550"/>
              <a:gd name="connsiteY5" fmla="*/ 1438785 h 1456878"/>
              <a:gd name="connsiteX6" fmla="*/ 1495425 w 9353550"/>
              <a:gd name="connsiteY6" fmla="*/ 1248285 h 1456878"/>
              <a:gd name="connsiteX7" fmla="*/ 1895475 w 9353550"/>
              <a:gd name="connsiteY7" fmla="*/ 905385 h 1456878"/>
              <a:gd name="connsiteX8" fmla="*/ 2257425 w 9353550"/>
              <a:gd name="connsiteY8" fmla="*/ 495810 h 1456878"/>
              <a:gd name="connsiteX9" fmla="*/ 2800350 w 9353550"/>
              <a:gd name="connsiteY9" fmla="*/ 143385 h 1456878"/>
              <a:gd name="connsiteX10" fmla="*/ 3429000 w 9353550"/>
              <a:gd name="connsiteY10" fmla="*/ 510 h 1456878"/>
              <a:gd name="connsiteX11" fmla="*/ 4019550 w 9353550"/>
              <a:gd name="connsiteY11" fmla="*/ 105285 h 1456878"/>
              <a:gd name="connsiteX12" fmla="*/ 4733925 w 9353550"/>
              <a:gd name="connsiteY12" fmla="*/ 343410 h 1456878"/>
              <a:gd name="connsiteX13" fmla="*/ 5486400 w 9353550"/>
              <a:gd name="connsiteY13" fmla="*/ 648210 h 1456878"/>
              <a:gd name="connsiteX14" fmla="*/ 6086475 w 9353550"/>
              <a:gd name="connsiteY14" fmla="*/ 752985 h 1456878"/>
              <a:gd name="connsiteX15" fmla="*/ 6734175 w 9353550"/>
              <a:gd name="connsiteY15" fmla="*/ 505335 h 1456878"/>
              <a:gd name="connsiteX16" fmla="*/ 7258050 w 9353550"/>
              <a:gd name="connsiteY16" fmla="*/ 333885 h 1456878"/>
              <a:gd name="connsiteX17" fmla="*/ 8124825 w 9353550"/>
              <a:gd name="connsiteY17" fmla="*/ 314835 h 1456878"/>
              <a:gd name="connsiteX18" fmla="*/ 8601075 w 9353550"/>
              <a:gd name="connsiteY18" fmla="*/ 552960 h 1456878"/>
              <a:gd name="connsiteX19" fmla="*/ 9353550 w 9353550"/>
              <a:gd name="connsiteY19" fmla="*/ 1038735 h 1456878"/>
              <a:gd name="connsiteX0" fmla="*/ 0 w 9134475"/>
              <a:gd name="connsiteY0" fmla="*/ 219585 h 1456878"/>
              <a:gd name="connsiteX1" fmla="*/ 171450 w 9134475"/>
              <a:gd name="connsiteY1" fmla="*/ 238635 h 1456878"/>
              <a:gd name="connsiteX2" fmla="*/ 114300 w 9134475"/>
              <a:gd name="connsiteY2" fmla="*/ 1095885 h 1456878"/>
              <a:gd name="connsiteX3" fmla="*/ 409575 w 9134475"/>
              <a:gd name="connsiteY3" fmla="*/ 1410210 h 1456878"/>
              <a:gd name="connsiteX4" fmla="*/ 781050 w 9134475"/>
              <a:gd name="connsiteY4" fmla="*/ 1438785 h 1456878"/>
              <a:gd name="connsiteX5" fmla="*/ 1276350 w 9134475"/>
              <a:gd name="connsiteY5" fmla="*/ 1248285 h 1456878"/>
              <a:gd name="connsiteX6" fmla="*/ 1676400 w 9134475"/>
              <a:gd name="connsiteY6" fmla="*/ 905385 h 1456878"/>
              <a:gd name="connsiteX7" fmla="*/ 2038350 w 9134475"/>
              <a:gd name="connsiteY7" fmla="*/ 495810 h 1456878"/>
              <a:gd name="connsiteX8" fmla="*/ 2581275 w 9134475"/>
              <a:gd name="connsiteY8" fmla="*/ 143385 h 1456878"/>
              <a:gd name="connsiteX9" fmla="*/ 3209925 w 9134475"/>
              <a:gd name="connsiteY9" fmla="*/ 510 h 1456878"/>
              <a:gd name="connsiteX10" fmla="*/ 3800475 w 9134475"/>
              <a:gd name="connsiteY10" fmla="*/ 105285 h 1456878"/>
              <a:gd name="connsiteX11" fmla="*/ 4514850 w 9134475"/>
              <a:gd name="connsiteY11" fmla="*/ 343410 h 1456878"/>
              <a:gd name="connsiteX12" fmla="*/ 5267325 w 9134475"/>
              <a:gd name="connsiteY12" fmla="*/ 648210 h 1456878"/>
              <a:gd name="connsiteX13" fmla="*/ 5867400 w 9134475"/>
              <a:gd name="connsiteY13" fmla="*/ 752985 h 1456878"/>
              <a:gd name="connsiteX14" fmla="*/ 6515100 w 9134475"/>
              <a:gd name="connsiteY14" fmla="*/ 505335 h 1456878"/>
              <a:gd name="connsiteX15" fmla="*/ 7038975 w 9134475"/>
              <a:gd name="connsiteY15" fmla="*/ 333885 h 1456878"/>
              <a:gd name="connsiteX16" fmla="*/ 7905750 w 9134475"/>
              <a:gd name="connsiteY16" fmla="*/ 314835 h 1456878"/>
              <a:gd name="connsiteX17" fmla="*/ 8382000 w 9134475"/>
              <a:gd name="connsiteY17" fmla="*/ 552960 h 1456878"/>
              <a:gd name="connsiteX18" fmla="*/ 9134475 w 9134475"/>
              <a:gd name="connsiteY18" fmla="*/ 1038735 h 1456878"/>
              <a:gd name="connsiteX0" fmla="*/ 90658 w 9053683"/>
              <a:gd name="connsiteY0" fmla="*/ 238635 h 1456878"/>
              <a:gd name="connsiteX1" fmla="*/ 33508 w 9053683"/>
              <a:gd name="connsiteY1" fmla="*/ 1095885 h 1456878"/>
              <a:gd name="connsiteX2" fmla="*/ 328783 w 9053683"/>
              <a:gd name="connsiteY2" fmla="*/ 1410210 h 1456878"/>
              <a:gd name="connsiteX3" fmla="*/ 700258 w 9053683"/>
              <a:gd name="connsiteY3" fmla="*/ 1438785 h 1456878"/>
              <a:gd name="connsiteX4" fmla="*/ 1195558 w 9053683"/>
              <a:gd name="connsiteY4" fmla="*/ 1248285 h 1456878"/>
              <a:gd name="connsiteX5" fmla="*/ 1595608 w 9053683"/>
              <a:gd name="connsiteY5" fmla="*/ 905385 h 1456878"/>
              <a:gd name="connsiteX6" fmla="*/ 1957558 w 9053683"/>
              <a:gd name="connsiteY6" fmla="*/ 495810 h 1456878"/>
              <a:gd name="connsiteX7" fmla="*/ 2500483 w 9053683"/>
              <a:gd name="connsiteY7" fmla="*/ 143385 h 1456878"/>
              <a:gd name="connsiteX8" fmla="*/ 3129133 w 9053683"/>
              <a:gd name="connsiteY8" fmla="*/ 510 h 1456878"/>
              <a:gd name="connsiteX9" fmla="*/ 3719683 w 9053683"/>
              <a:gd name="connsiteY9" fmla="*/ 105285 h 1456878"/>
              <a:gd name="connsiteX10" fmla="*/ 4434058 w 9053683"/>
              <a:gd name="connsiteY10" fmla="*/ 343410 h 1456878"/>
              <a:gd name="connsiteX11" fmla="*/ 5186533 w 9053683"/>
              <a:gd name="connsiteY11" fmla="*/ 648210 h 1456878"/>
              <a:gd name="connsiteX12" fmla="*/ 5786608 w 9053683"/>
              <a:gd name="connsiteY12" fmla="*/ 752985 h 1456878"/>
              <a:gd name="connsiteX13" fmla="*/ 6434308 w 9053683"/>
              <a:gd name="connsiteY13" fmla="*/ 505335 h 1456878"/>
              <a:gd name="connsiteX14" fmla="*/ 6958183 w 9053683"/>
              <a:gd name="connsiteY14" fmla="*/ 333885 h 1456878"/>
              <a:gd name="connsiteX15" fmla="*/ 7824958 w 9053683"/>
              <a:gd name="connsiteY15" fmla="*/ 314835 h 1456878"/>
              <a:gd name="connsiteX16" fmla="*/ 8301208 w 9053683"/>
              <a:gd name="connsiteY16" fmla="*/ 552960 h 1456878"/>
              <a:gd name="connsiteX17" fmla="*/ 9053683 w 9053683"/>
              <a:gd name="connsiteY17" fmla="*/ 1038735 h 1456878"/>
              <a:gd name="connsiteX0" fmla="*/ 0 w 9020175"/>
              <a:gd name="connsiteY0" fmla="*/ 1095885 h 1456878"/>
              <a:gd name="connsiteX1" fmla="*/ 295275 w 9020175"/>
              <a:gd name="connsiteY1" fmla="*/ 1410210 h 1456878"/>
              <a:gd name="connsiteX2" fmla="*/ 666750 w 9020175"/>
              <a:gd name="connsiteY2" fmla="*/ 1438785 h 1456878"/>
              <a:gd name="connsiteX3" fmla="*/ 1162050 w 9020175"/>
              <a:gd name="connsiteY3" fmla="*/ 1248285 h 1456878"/>
              <a:gd name="connsiteX4" fmla="*/ 1562100 w 9020175"/>
              <a:gd name="connsiteY4" fmla="*/ 905385 h 1456878"/>
              <a:gd name="connsiteX5" fmla="*/ 1924050 w 9020175"/>
              <a:gd name="connsiteY5" fmla="*/ 495810 h 1456878"/>
              <a:gd name="connsiteX6" fmla="*/ 2466975 w 9020175"/>
              <a:gd name="connsiteY6" fmla="*/ 143385 h 1456878"/>
              <a:gd name="connsiteX7" fmla="*/ 3095625 w 9020175"/>
              <a:gd name="connsiteY7" fmla="*/ 510 h 1456878"/>
              <a:gd name="connsiteX8" fmla="*/ 3686175 w 9020175"/>
              <a:gd name="connsiteY8" fmla="*/ 105285 h 1456878"/>
              <a:gd name="connsiteX9" fmla="*/ 4400550 w 9020175"/>
              <a:gd name="connsiteY9" fmla="*/ 343410 h 1456878"/>
              <a:gd name="connsiteX10" fmla="*/ 5153025 w 9020175"/>
              <a:gd name="connsiteY10" fmla="*/ 648210 h 1456878"/>
              <a:gd name="connsiteX11" fmla="*/ 5753100 w 9020175"/>
              <a:gd name="connsiteY11" fmla="*/ 752985 h 1456878"/>
              <a:gd name="connsiteX12" fmla="*/ 6400800 w 9020175"/>
              <a:gd name="connsiteY12" fmla="*/ 505335 h 1456878"/>
              <a:gd name="connsiteX13" fmla="*/ 6924675 w 9020175"/>
              <a:gd name="connsiteY13" fmla="*/ 333885 h 1456878"/>
              <a:gd name="connsiteX14" fmla="*/ 7791450 w 9020175"/>
              <a:gd name="connsiteY14" fmla="*/ 314835 h 1456878"/>
              <a:gd name="connsiteX15" fmla="*/ 8267700 w 9020175"/>
              <a:gd name="connsiteY15" fmla="*/ 552960 h 1456878"/>
              <a:gd name="connsiteX16" fmla="*/ 9020175 w 9020175"/>
              <a:gd name="connsiteY16" fmla="*/ 1038735 h 1456878"/>
              <a:gd name="connsiteX0" fmla="*/ 0 w 8724900"/>
              <a:gd name="connsiteY0" fmla="*/ 1410210 h 1456878"/>
              <a:gd name="connsiteX1" fmla="*/ 371475 w 8724900"/>
              <a:gd name="connsiteY1" fmla="*/ 1438785 h 1456878"/>
              <a:gd name="connsiteX2" fmla="*/ 866775 w 8724900"/>
              <a:gd name="connsiteY2" fmla="*/ 1248285 h 1456878"/>
              <a:gd name="connsiteX3" fmla="*/ 1266825 w 8724900"/>
              <a:gd name="connsiteY3" fmla="*/ 905385 h 1456878"/>
              <a:gd name="connsiteX4" fmla="*/ 1628775 w 8724900"/>
              <a:gd name="connsiteY4" fmla="*/ 495810 h 1456878"/>
              <a:gd name="connsiteX5" fmla="*/ 2171700 w 8724900"/>
              <a:gd name="connsiteY5" fmla="*/ 143385 h 1456878"/>
              <a:gd name="connsiteX6" fmla="*/ 2800350 w 8724900"/>
              <a:gd name="connsiteY6" fmla="*/ 510 h 1456878"/>
              <a:gd name="connsiteX7" fmla="*/ 3390900 w 8724900"/>
              <a:gd name="connsiteY7" fmla="*/ 105285 h 1456878"/>
              <a:gd name="connsiteX8" fmla="*/ 4105275 w 8724900"/>
              <a:gd name="connsiteY8" fmla="*/ 343410 h 1456878"/>
              <a:gd name="connsiteX9" fmla="*/ 4857750 w 8724900"/>
              <a:gd name="connsiteY9" fmla="*/ 648210 h 1456878"/>
              <a:gd name="connsiteX10" fmla="*/ 5457825 w 8724900"/>
              <a:gd name="connsiteY10" fmla="*/ 752985 h 1456878"/>
              <a:gd name="connsiteX11" fmla="*/ 6105525 w 8724900"/>
              <a:gd name="connsiteY11" fmla="*/ 505335 h 1456878"/>
              <a:gd name="connsiteX12" fmla="*/ 6629400 w 8724900"/>
              <a:gd name="connsiteY12" fmla="*/ 333885 h 1456878"/>
              <a:gd name="connsiteX13" fmla="*/ 7496175 w 8724900"/>
              <a:gd name="connsiteY13" fmla="*/ 314835 h 1456878"/>
              <a:gd name="connsiteX14" fmla="*/ 7972425 w 8724900"/>
              <a:gd name="connsiteY14" fmla="*/ 552960 h 1456878"/>
              <a:gd name="connsiteX15" fmla="*/ 8724900 w 8724900"/>
              <a:gd name="connsiteY15" fmla="*/ 1038735 h 1456878"/>
              <a:gd name="connsiteX0" fmla="*/ 0 w 8829675"/>
              <a:gd name="connsiteY0" fmla="*/ 1324485 h 1440296"/>
              <a:gd name="connsiteX1" fmla="*/ 476250 w 8829675"/>
              <a:gd name="connsiteY1" fmla="*/ 1438785 h 1440296"/>
              <a:gd name="connsiteX2" fmla="*/ 971550 w 8829675"/>
              <a:gd name="connsiteY2" fmla="*/ 1248285 h 1440296"/>
              <a:gd name="connsiteX3" fmla="*/ 1371600 w 8829675"/>
              <a:gd name="connsiteY3" fmla="*/ 905385 h 1440296"/>
              <a:gd name="connsiteX4" fmla="*/ 1733550 w 8829675"/>
              <a:gd name="connsiteY4" fmla="*/ 495810 h 1440296"/>
              <a:gd name="connsiteX5" fmla="*/ 2276475 w 8829675"/>
              <a:gd name="connsiteY5" fmla="*/ 143385 h 1440296"/>
              <a:gd name="connsiteX6" fmla="*/ 2905125 w 8829675"/>
              <a:gd name="connsiteY6" fmla="*/ 510 h 1440296"/>
              <a:gd name="connsiteX7" fmla="*/ 3495675 w 8829675"/>
              <a:gd name="connsiteY7" fmla="*/ 105285 h 1440296"/>
              <a:gd name="connsiteX8" fmla="*/ 4210050 w 8829675"/>
              <a:gd name="connsiteY8" fmla="*/ 343410 h 1440296"/>
              <a:gd name="connsiteX9" fmla="*/ 4962525 w 8829675"/>
              <a:gd name="connsiteY9" fmla="*/ 648210 h 1440296"/>
              <a:gd name="connsiteX10" fmla="*/ 5562600 w 8829675"/>
              <a:gd name="connsiteY10" fmla="*/ 752985 h 1440296"/>
              <a:gd name="connsiteX11" fmla="*/ 6210300 w 8829675"/>
              <a:gd name="connsiteY11" fmla="*/ 505335 h 1440296"/>
              <a:gd name="connsiteX12" fmla="*/ 6734175 w 8829675"/>
              <a:gd name="connsiteY12" fmla="*/ 333885 h 1440296"/>
              <a:gd name="connsiteX13" fmla="*/ 7600950 w 8829675"/>
              <a:gd name="connsiteY13" fmla="*/ 314835 h 1440296"/>
              <a:gd name="connsiteX14" fmla="*/ 8077200 w 8829675"/>
              <a:gd name="connsiteY14" fmla="*/ 552960 h 1440296"/>
              <a:gd name="connsiteX15" fmla="*/ 8829675 w 8829675"/>
              <a:gd name="connsiteY15" fmla="*/ 1038735 h 1440296"/>
              <a:gd name="connsiteX0" fmla="*/ 0 w 8829675"/>
              <a:gd name="connsiteY0" fmla="*/ 1324485 h 1441453"/>
              <a:gd name="connsiteX1" fmla="*/ 476250 w 8829675"/>
              <a:gd name="connsiteY1" fmla="*/ 1438785 h 1441453"/>
              <a:gd name="connsiteX2" fmla="*/ 971550 w 8829675"/>
              <a:gd name="connsiteY2" fmla="*/ 1248285 h 1441453"/>
              <a:gd name="connsiteX3" fmla="*/ 1371600 w 8829675"/>
              <a:gd name="connsiteY3" fmla="*/ 905385 h 1441453"/>
              <a:gd name="connsiteX4" fmla="*/ 1733550 w 8829675"/>
              <a:gd name="connsiteY4" fmla="*/ 495810 h 1441453"/>
              <a:gd name="connsiteX5" fmla="*/ 2276475 w 8829675"/>
              <a:gd name="connsiteY5" fmla="*/ 143385 h 1441453"/>
              <a:gd name="connsiteX6" fmla="*/ 2905125 w 8829675"/>
              <a:gd name="connsiteY6" fmla="*/ 510 h 1441453"/>
              <a:gd name="connsiteX7" fmla="*/ 3495675 w 8829675"/>
              <a:gd name="connsiteY7" fmla="*/ 105285 h 1441453"/>
              <a:gd name="connsiteX8" fmla="*/ 4210050 w 8829675"/>
              <a:gd name="connsiteY8" fmla="*/ 343410 h 1441453"/>
              <a:gd name="connsiteX9" fmla="*/ 4962525 w 8829675"/>
              <a:gd name="connsiteY9" fmla="*/ 648210 h 1441453"/>
              <a:gd name="connsiteX10" fmla="*/ 5562600 w 8829675"/>
              <a:gd name="connsiteY10" fmla="*/ 752985 h 1441453"/>
              <a:gd name="connsiteX11" fmla="*/ 6210300 w 8829675"/>
              <a:gd name="connsiteY11" fmla="*/ 505335 h 1441453"/>
              <a:gd name="connsiteX12" fmla="*/ 6734175 w 8829675"/>
              <a:gd name="connsiteY12" fmla="*/ 333885 h 1441453"/>
              <a:gd name="connsiteX13" fmla="*/ 7600950 w 8829675"/>
              <a:gd name="connsiteY13" fmla="*/ 314835 h 1441453"/>
              <a:gd name="connsiteX14" fmla="*/ 8077200 w 8829675"/>
              <a:gd name="connsiteY14" fmla="*/ 552960 h 1441453"/>
              <a:gd name="connsiteX15" fmla="*/ 8829675 w 8829675"/>
              <a:gd name="connsiteY15" fmla="*/ 1038735 h 1441453"/>
              <a:gd name="connsiteX0" fmla="*/ 0 w 8848725"/>
              <a:gd name="connsiteY0" fmla="*/ 1295910 h 1439534"/>
              <a:gd name="connsiteX1" fmla="*/ 495300 w 8848725"/>
              <a:gd name="connsiteY1" fmla="*/ 1438785 h 1439534"/>
              <a:gd name="connsiteX2" fmla="*/ 990600 w 8848725"/>
              <a:gd name="connsiteY2" fmla="*/ 1248285 h 1439534"/>
              <a:gd name="connsiteX3" fmla="*/ 1390650 w 8848725"/>
              <a:gd name="connsiteY3" fmla="*/ 905385 h 1439534"/>
              <a:gd name="connsiteX4" fmla="*/ 1752600 w 8848725"/>
              <a:gd name="connsiteY4" fmla="*/ 495810 h 1439534"/>
              <a:gd name="connsiteX5" fmla="*/ 2295525 w 8848725"/>
              <a:gd name="connsiteY5" fmla="*/ 143385 h 1439534"/>
              <a:gd name="connsiteX6" fmla="*/ 2924175 w 8848725"/>
              <a:gd name="connsiteY6" fmla="*/ 510 h 1439534"/>
              <a:gd name="connsiteX7" fmla="*/ 3514725 w 8848725"/>
              <a:gd name="connsiteY7" fmla="*/ 105285 h 1439534"/>
              <a:gd name="connsiteX8" fmla="*/ 4229100 w 8848725"/>
              <a:gd name="connsiteY8" fmla="*/ 343410 h 1439534"/>
              <a:gd name="connsiteX9" fmla="*/ 4981575 w 8848725"/>
              <a:gd name="connsiteY9" fmla="*/ 648210 h 1439534"/>
              <a:gd name="connsiteX10" fmla="*/ 5581650 w 8848725"/>
              <a:gd name="connsiteY10" fmla="*/ 752985 h 1439534"/>
              <a:gd name="connsiteX11" fmla="*/ 6229350 w 8848725"/>
              <a:gd name="connsiteY11" fmla="*/ 505335 h 1439534"/>
              <a:gd name="connsiteX12" fmla="*/ 6753225 w 8848725"/>
              <a:gd name="connsiteY12" fmla="*/ 333885 h 1439534"/>
              <a:gd name="connsiteX13" fmla="*/ 7620000 w 8848725"/>
              <a:gd name="connsiteY13" fmla="*/ 314835 h 1439534"/>
              <a:gd name="connsiteX14" fmla="*/ 8096250 w 8848725"/>
              <a:gd name="connsiteY14" fmla="*/ 552960 h 1439534"/>
              <a:gd name="connsiteX15" fmla="*/ 8848725 w 8848725"/>
              <a:gd name="connsiteY15" fmla="*/ 1038735 h 1439534"/>
              <a:gd name="connsiteX0" fmla="*/ 0 w 8848725"/>
              <a:gd name="connsiteY0" fmla="*/ 1295910 h 1445629"/>
              <a:gd name="connsiteX1" fmla="*/ 495300 w 8848725"/>
              <a:gd name="connsiteY1" fmla="*/ 1438785 h 1445629"/>
              <a:gd name="connsiteX2" fmla="*/ 990600 w 8848725"/>
              <a:gd name="connsiteY2" fmla="*/ 1248285 h 1445629"/>
              <a:gd name="connsiteX3" fmla="*/ 1390650 w 8848725"/>
              <a:gd name="connsiteY3" fmla="*/ 905385 h 1445629"/>
              <a:gd name="connsiteX4" fmla="*/ 1752600 w 8848725"/>
              <a:gd name="connsiteY4" fmla="*/ 495810 h 1445629"/>
              <a:gd name="connsiteX5" fmla="*/ 2295525 w 8848725"/>
              <a:gd name="connsiteY5" fmla="*/ 143385 h 1445629"/>
              <a:gd name="connsiteX6" fmla="*/ 2924175 w 8848725"/>
              <a:gd name="connsiteY6" fmla="*/ 510 h 1445629"/>
              <a:gd name="connsiteX7" fmla="*/ 3514725 w 8848725"/>
              <a:gd name="connsiteY7" fmla="*/ 105285 h 1445629"/>
              <a:gd name="connsiteX8" fmla="*/ 4229100 w 8848725"/>
              <a:gd name="connsiteY8" fmla="*/ 343410 h 1445629"/>
              <a:gd name="connsiteX9" fmla="*/ 4981575 w 8848725"/>
              <a:gd name="connsiteY9" fmla="*/ 648210 h 1445629"/>
              <a:gd name="connsiteX10" fmla="*/ 5581650 w 8848725"/>
              <a:gd name="connsiteY10" fmla="*/ 752985 h 1445629"/>
              <a:gd name="connsiteX11" fmla="*/ 6229350 w 8848725"/>
              <a:gd name="connsiteY11" fmla="*/ 505335 h 1445629"/>
              <a:gd name="connsiteX12" fmla="*/ 6753225 w 8848725"/>
              <a:gd name="connsiteY12" fmla="*/ 333885 h 1445629"/>
              <a:gd name="connsiteX13" fmla="*/ 7620000 w 8848725"/>
              <a:gd name="connsiteY13" fmla="*/ 314835 h 1445629"/>
              <a:gd name="connsiteX14" fmla="*/ 8096250 w 8848725"/>
              <a:gd name="connsiteY14" fmla="*/ 552960 h 1445629"/>
              <a:gd name="connsiteX15" fmla="*/ 8848725 w 8848725"/>
              <a:gd name="connsiteY15" fmla="*/ 1038735 h 1445629"/>
              <a:gd name="connsiteX0" fmla="*/ 0 w 9082405"/>
              <a:gd name="connsiteY0" fmla="*/ 1295910 h 1445629"/>
              <a:gd name="connsiteX1" fmla="*/ 495300 w 9082405"/>
              <a:gd name="connsiteY1" fmla="*/ 1438785 h 1445629"/>
              <a:gd name="connsiteX2" fmla="*/ 990600 w 9082405"/>
              <a:gd name="connsiteY2" fmla="*/ 1248285 h 1445629"/>
              <a:gd name="connsiteX3" fmla="*/ 1390650 w 9082405"/>
              <a:gd name="connsiteY3" fmla="*/ 905385 h 1445629"/>
              <a:gd name="connsiteX4" fmla="*/ 1752600 w 9082405"/>
              <a:gd name="connsiteY4" fmla="*/ 495810 h 1445629"/>
              <a:gd name="connsiteX5" fmla="*/ 2295525 w 9082405"/>
              <a:gd name="connsiteY5" fmla="*/ 143385 h 1445629"/>
              <a:gd name="connsiteX6" fmla="*/ 2924175 w 9082405"/>
              <a:gd name="connsiteY6" fmla="*/ 510 h 1445629"/>
              <a:gd name="connsiteX7" fmla="*/ 3514725 w 9082405"/>
              <a:gd name="connsiteY7" fmla="*/ 105285 h 1445629"/>
              <a:gd name="connsiteX8" fmla="*/ 4229100 w 9082405"/>
              <a:gd name="connsiteY8" fmla="*/ 343410 h 1445629"/>
              <a:gd name="connsiteX9" fmla="*/ 4981575 w 9082405"/>
              <a:gd name="connsiteY9" fmla="*/ 648210 h 1445629"/>
              <a:gd name="connsiteX10" fmla="*/ 5581650 w 9082405"/>
              <a:gd name="connsiteY10" fmla="*/ 752985 h 1445629"/>
              <a:gd name="connsiteX11" fmla="*/ 6229350 w 9082405"/>
              <a:gd name="connsiteY11" fmla="*/ 505335 h 1445629"/>
              <a:gd name="connsiteX12" fmla="*/ 6753225 w 9082405"/>
              <a:gd name="connsiteY12" fmla="*/ 333885 h 1445629"/>
              <a:gd name="connsiteX13" fmla="*/ 7620000 w 9082405"/>
              <a:gd name="connsiteY13" fmla="*/ 314835 h 1445629"/>
              <a:gd name="connsiteX14" fmla="*/ 8096250 w 9082405"/>
              <a:gd name="connsiteY14" fmla="*/ 552960 h 1445629"/>
              <a:gd name="connsiteX15" fmla="*/ 9082405 w 9082405"/>
              <a:gd name="connsiteY15" fmla="*/ 1120015 h 1445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082405" h="1445629">
                <a:moveTo>
                  <a:pt x="0" y="1295910"/>
                </a:moveTo>
                <a:cubicBezTo>
                  <a:pt x="206375" y="1476885"/>
                  <a:pt x="330200" y="1446722"/>
                  <a:pt x="495300" y="1438785"/>
                </a:cubicBezTo>
                <a:cubicBezTo>
                  <a:pt x="660400" y="1430848"/>
                  <a:pt x="841375" y="1337185"/>
                  <a:pt x="990600" y="1248285"/>
                </a:cubicBezTo>
                <a:cubicBezTo>
                  <a:pt x="1139825" y="1159385"/>
                  <a:pt x="1263650" y="1030798"/>
                  <a:pt x="1390650" y="905385"/>
                </a:cubicBezTo>
                <a:cubicBezTo>
                  <a:pt x="1517650" y="779973"/>
                  <a:pt x="1601788" y="622810"/>
                  <a:pt x="1752600" y="495810"/>
                </a:cubicBezTo>
                <a:cubicBezTo>
                  <a:pt x="1903412" y="368810"/>
                  <a:pt x="2100263" y="225935"/>
                  <a:pt x="2295525" y="143385"/>
                </a:cubicBezTo>
                <a:cubicBezTo>
                  <a:pt x="2490787" y="60835"/>
                  <a:pt x="2720975" y="6860"/>
                  <a:pt x="2924175" y="510"/>
                </a:cubicBezTo>
                <a:cubicBezTo>
                  <a:pt x="3127375" y="-5840"/>
                  <a:pt x="3297238" y="48135"/>
                  <a:pt x="3514725" y="105285"/>
                </a:cubicBezTo>
                <a:cubicBezTo>
                  <a:pt x="3732212" y="162435"/>
                  <a:pt x="3984625" y="252923"/>
                  <a:pt x="4229100" y="343410"/>
                </a:cubicBezTo>
                <a:cubicBezTo>
                  <a:pt x="4473575" y="433898"/>
                  <a:pt x="4756150" y="579948"/>
                  <a:pt x="4981575" y="648210"/>
                </a:cubicBezTo>
                <a:cubicBezTo>
                  <a:pt x="5207000" y="716472"/>
                  <a:pt x="5373688" y="776797"/>
                  <a:pt x="5581650" y="752985"/>
                </a:cubicBezTo>
                <a:cubicBezTo>
                  <a:pt x="5789612" y="729173"/>
                  <a:pt x="6034088" y="575185"/>
                  <a:pt x="6229350" y="505335"/>
                </a:cubicBezTo>
                <a:cubicBezTo>
                  <a:pt x="6424612" y="435485"/>
                  <a:pt x="6521450" y="365635"/>
                  <a:pt x="6753225" y="333885"/>
                </a:cubicBezTo>
                <a:cubicBezTo>
                  <a:pt x="6985000" y="302135"/>
                  <a:pt x="7396163" y="278323"/>
                  <a:pt x="7620000" y="314835"/>
                </a:cubicBezTo>
                <a:cubicBezTo>
                  <a:pt x="7843838" y="351348"/>
                  <a:pt x="7905750" y="456123"/>
                  <a:pt x="8096250" y="552960"/>
                </a:cubicBezTo>
                <a:cubicBezTo>
                  <a:pt x="8286750" y="649797"/>
                  <a:pt x="8806180" y="963646"/>
                  <a:pt x="9082405" y="1120015"/>
                </a:cubicBezTo>
              </a:path>
            </a:pathLst>
          </a:custGeom>
          <a:noFill/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889FFEE-69C6-BB69-DB92-1AEB89977CCB}"/>
              </a:ext>
            </a:extLst>
          </p:cNvPr>
          <p:cNvSpPr txBox="1"/>
          <p:nvPr/>
        </p:nvSpPr>
        <p:spPr>
          <a:xfrm rot="1978233">
            <a:off x="10955413" y="2122173"/>
            <a:ext cx="103693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200" b="1" dirty="0"/>
              <a:t>Link Road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82F2A90-D9EB-91EE-F1DD-F47A3EAAB4A1}"/>
              </a:ext>
            </a:extLst>
          </p:cNvPr>
          <p:cNvSpPr txBox="1"/>
          <p:nvPr/>
        </p:nvSpPr>
        <p:spPr>
          <a:xfrm rot="20143465">
            <a:off x="4758122" y="1541062"/>
            <a:ext cx="103693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200" b="1" dirty="0"/>
              <a:t>Link Road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266C588-0358-CB98-DFB9-4764EBCBF44B}"/>
              </a:ext>
            </a:extLst>
          </p:cNvPr>
          <p:cNvSpPr txBox="1"/>
          <p:nvPr/>
        </p:nvSpPr>
        <p:spPr>
          <a:xfrm rot="18975146">
            <a:off x="9822643" y="3695202"/>
            <a:ext cx="955257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200" b="1" dirty="0"/>
              <a:t>The Street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762BE6C-84C7-D9A1-0EF6-34781411FDBE}"/>
              </a:ext>
            </a:extLst>
          </p:cNvPr>
          <p:cNvSpPr txBox="1"/>
          <p:nvPr/>
        </p:nvSpPr>
        <p:spPr>
          <a:xfrm rot="1902097">
            <a:off x="2852359" y="519953"/>
            <a:ext cx="955257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200" b="1" dirty="0"/>
              <a:t>Ham Lane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2BCD1C9-4004-9832-44D8-CC488500EF99}"/>
              </a:ext>
            </a:extLst>
          </p:cNvPr>
          <p:cNvSpPr txBox="1"/>
          <p:nvPr/>
        </p:nvSpPr>
        <p:spPr>
          <a:xfrm rot="16200000">
            <a:off x="5060496" y="281389"/>
            <a:ext cx="1281715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050" b="1" dirty="0"/>
              <a:t>Capstone Road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B9F0671-2825-7F2D-E8DB-0CC771911EFC}"/>
              </a:ext>
            </a:extLst>
          </p:cNvPr>
          <p:cNvSpPr txBox="1"/>
          <p:nvPr/>
        </p:nvSpPr>
        <p:spPr>
          <a:xfrm rot="20617285">
            <a:off x="1357529" y="5781850"/>
            <a:ext cx="161475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200" b="1" dirty="0"/>
              <a:t>Westfield Sole Road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F3AD33B-CD2A-58B7-84F3-C90DD7727A20}"/>
              </a:ext>
            </a:extLst>
          </p:cNvPr>
          <p:cNvSpPr txBox="1"/>
          <p:nvPr/>
        </p:nvSpPr>
        <p:spPr>
          <a:xfrm rot="16764030">
            <a:off x="4721129" y="5949416"/>
            <a:ext cx="111092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200" b="1" dirty="0"/>
              <a:t>Lidsing Road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990CDA7-C6C8-01A3-FC0E-F81D3A28DDB5}"/>
              </a:ext>
            </a:extLst>
          </p:cNvPr>
          <p:cNvSpPr txBox="1"/>
          <p:nvPr/>
        </p:nvSpPr>
        <p:spPr>
          <a:xfrm rot="17174836">
            <a:off x="5991331" y="641130"/>
            <a:ext cx="1047537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200" b="1" dirty="0"/>
              <a:t>Hempstead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F32D072-1989-A679-F7A4-73801B83C5D2}"/>
              </a:ext>
            </a:extLst>
          </p:cNvPr>
          <p:cNvSpPr txBox="1"/>
          <p:nvPr/>
        </p:nvSpPr>
        <p:spPr>
          <a:xfrm rot="18600136">
            <a:off x="6481249" y="66220"/>
            <a:ext cx="58220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200" b="1" dirty="0"/>
              <a:t>Road</a:t>
            </a: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5EB76E91-FB23-A121-D042-30FAC10974E3}"/>
              </a:ext>
            </a:extLst>
          </p:cNvPr>
          <p:cNvSpPr/>
          <p:nvPr/>
        </p:nvSpPr>
        <p:spPr>
          <a:xfrm rot="277971">
            <a:off x="11206213" y="2009455"/>
            <a:ext cx="876300" cy="457200"/>
          </a:xfrm>
          <a:custGeom>
            <a:avLst/>
            <a:gdLst>
              <a:gd name="connsiteX0" fmla="*/ 0 w 828675"/>
              <a:gd name="connsiteY0" fmla="*/ 0 h 419100"/>
              <a:gd name="connsiteX1" fmla="*/ 647700 w 828675"/>
              <a:gd name="connsiteY1" fmla="*/ 342900 h 419100"/>
              <a:gd name="connsiteX2" fmla="*/ 828675 w 828675"/>
              <a:gd name="connsiteY2" fmla="*/ 419100 h 419100"/>
              <a:gd name="connsiteX0" fmla="*/ 0 w 771525"/>
              <a:gd name="connsiteY0" fmla="*/ 0 h 378867"/>
              <a:gd name="connsiteX1" fmla="*/ 647700 w 771525"/>
              <a:gd name="connsiteY1" fmla="*/ 342900 h 378867"/>
              <a:gd name="connsiteX2" fmla="*/ 771525 w 771525"/>
              <a:gd name="connsiteY2" fmla="*/ 361950 h 378867"/>
              <a:gd name="connsiteX0" fmla="*/ 0 w 876300"/>
              <a:gd name="connsiteY0" fmla="*/ 0 h 457200"/>
              <a:gd name="connsiteX1" fmla="*/ 647700 w 876300"/>
              <a:gd name="connsiteY1" fmla="*/ 342900 h 457200"/>
              <a:gd name="connsiteX2" fmla="*/ 876300 w 876300"/>
              <a:gd name="connsiteY2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457200">
                <a:moveTo>
                  <a:pt x="0" y="0"/>
                </a:moveTo>
                <a:lnTo>
                  <a:pt x="647700" y="342900"/>
                </a:lnTo>
                <a:cubicBezTo>
                  <a:pt x="785812" y="412750"/>
                  <a:pt x="854868" y="454025"/>
                  <a:pt x="876300" y="457200"/>
                </a:cubicBezTo>
              </a:path>
            </a:pathLst>
          </a:custGeom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TextBox 16">
            <a:extLst>
              <a:ext uri="{FF2B5EF4-FFF2-40B4-BE49-F238E27FC236}">
                <a16:creationId xmlns:a16="http://schemas.microsoft.com/office/drawing/2014/main" id="{3E7511BD-1A5A-D016-F1C2-84F0DEA4CD80}"/>
              </a:ext>
            </a:extLst>
          </p:cNvPr>
          <p:cNvSpPr txBox="1"/>
          <p:nvPr/>
        </p:nvSpPr>
        <p:spPr>
          <a:xfrm>
            <a:off x="7954063" y="52068"/>
            <a:ext cx="1701393" cy="558346"/>
          </a:xfrm>
          <a:prstGeom prst="rect">
            <a:avLst/>
          </a:prstGeom>
          <a:solidFill>
            <a:schemeClr val="lt1"/>
          </a:solidFill>
          <a:ln w="15875" cmpd="sng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00" b="1" dirty="0"/>
              <a:t>Chapel Lane</a:t>
            </a:r>
          </a:p>
          <a:p>
            <a:pPr algn="ctr"/>
            <a:r>
              <a:rPr lang="en-GB" sz="1000" dirty="0"/>
              <a:t>Walking/ cycling links </a:t>
            </a:r>
            <a:r>
              <a:rPr lang="en-GB" sz="1000" baseline="0" dirty="0"/>
              <a:t>to Hempstead Valley</a:t>
            </a:r>
            <a:endParaRPr lang="en-GB" sz="1000" dirty="0"/>
          </a:p>
        </p:txBody>
      </p:sp>
      <p:sp>
        <p:nvSpPr>
          <p:cNvPr id="40" name="TextBox 16">
            <a:extLst>
              <a:ext uri="{FF2B5EF4-FFF2-40B4-BE49-F238E27FC236}">
                <a16:creationId xmlns:a16="http://schemas.microsoft.com/office/drawing/2014/main" id="{0BF3F26B-94CC-D5DC-F6D2-2C1BE40D82CC}"/>
              </a:ext>
            </a:extLst>
          </p:cNvPr>
          <p:cNvSpPr txBox="1"/>
          <p:nvPr/>
        </p:nvSpPr>
        <p:spPr>
          <a:xfrm>
            <a:off x="4099828" y="279400"/>
            <a:ext cx="1307760" cy="559686"/>
          </a:xfrm>
          <a:prstGeom prst="rect">
            <a:avLst/>
          </a:prstGeom>
          <a:solidFill>
            <a:schemeClr val="lt1"/>
          </a:solidFill>
          <a:ln w="15875" cmpd="sng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00" dirty="0"/>
              <a:t>Walking links to Capstone</a:t>
            </a:r>
            <a:r>
              <a:rPr lang="en-GB" sz="1000" baseline="0" dirty="0"/>
              <a:t> Country Park</a:t>
            </a:r>
            <a:endParaRPr lang="en-GB" sz="1000" dirty="0"/>
          </a:p>
        </p:txBody>
      </p:sp>
      <p:sp>
        <p:nvSpPr>
          <p:cNvPr id="41" name="TextBox 16">
            <a:extLst>
              <a:ext uri="{FF2B5EF4-FFF2-40B4-BE49-F238E27FC236}">
                <a16:creationId xmlns:a16="http://schemas.microsoft.com/office/drawing/2014/main" id="{FC64D51F-D2FE-16D2-D09C-E073B5C470DF}"/>
              </a:ext>
            </a:extLst>
          </p:cNvPr>
          <p:cNvSpPr txBox="1"/>
          <p:nvPr/>
        </p:nvSpPr>
        <p:spPr>
          <a:xfrm>
            <a:off x="1022597" y="3072081"/>
            <a:ext cx="1307760" cy="559686"/>
          </a:xfrm>
          <a:prstGeom prst="rect">
            <a:avLst/>
          </a:prstGeom>
          <a:solidFill>
            <a:schemeClr val="lt1"/>
          </a:solidFill>
          <a:ln w="15875" cmpd="sng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00" dirty="0"/>
              <a:t>Walking/ cycling links to Lordswood and Walderslade</a:t>
            </a:r>
          </a:p>
        </p:txBody>
      </p:sp>
      <p:sp>
        <p:nvSpPr>
          <p:cNvPr id="42" name="TextBox 17">
            <a:extLst>
              <a:ext uri="{FF2B5EF4-FFF2-40B4-BE49-F238E27FC236}">
                <a16:creationId xmlns:a16="http://schemas.microsoft.com/office/drawing/2014/main" id="{93AA5584-D964-566B-A565-3158E26CEE5E}"/>
              </a:ext>
            </a:extLst>
          </p:cNvPr>
          <p:cNvSpPr txBox="1"/>
          <p:nvPr/>
        </p:nvSpPr>
        <p:spPr>
          <a:xfrm>
            <a:off x="2639077" y="1036971"/>
            <a:ext cx="1758105" cy="396776"/>
          </a:xfrm>
          <a:prstGeom prst="rect">
            <a:avLst/>
          </a:prstGeom>
          <a:solidFill>
            <a:srgbClr val="FFFFFF">
              <a:alpha val="50196"/>
            </a:srgbClr>
          </a:solidFill>
          <a:ln w="15875" cmpd="sng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00" dirty="0"/>
              <a:t>Walking/ cycling  routes enhanced across the area </a:t>
            </a:r>
          </a:p>
        </p:txBody>
      </p:sp>
      <p:sp>
        <p:nvSpPr>
          <p:cNvPr id="44" name="TextBox 17">
            <a:extLst>
              <a:ext uri="{FF2B5EF4-FFF2-40B4-BE49-F238E27FC236}">
                <a16:creationId xmlns:a16="http://schemas.microsoft.com/office/drawing/2014/main" id="{A5197E61-951B-2D55-69DE-0B9E1212E5E2}"/>
              </a:ext>
            </a:extLst>
          </p:cNvPr>
          <p:cNvSpPr txBox="1"/>
          <p:nvPr/>
        </p:nvSpPr>
        <p:spPr>
          <a:xfrm>
            <a:off x="6843190" y="2990431"/>
            <a:ext cx="762832" cy="402602"/>
          </a:xfrm>
          <a:prstGeom prst="rect">
            <a:avLst/>
          </a:prstGeom>
          <a:solidFill>
            <a:schemeClr val="lt1"/>
          </a:solidFill>
          <a:ln w="15875" cmpd="sng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00" dirty="0"/>
              <a:t>Local Centre</a:t>
            </a:r>
          </a:p>
        </p:txBody>
      </p:sp>
      <p:sp>
        <p:nvSpPr>
          <p:cNvPr id="45" name="TextBox 14">
            <a:extLst>
              <a:ext uri="{FF2B5EF4-FFF2-40B4-BE49-F238E27FC236}">
                <a16:creationId xmlns:a16="http://schemas.microsoft.com/office/drawing/2014/main" id="{0E4E0235-84E1-AF24-176F-CF6C81F3573C}"/>
              </a:ext>
            </a:extLst>
          </p:cNvPr>
          <p:cNvSpPr txBox="1"/>
          <p:nvPr/>
        </p:nvSpPr>
        <p:spPr>
          <a:xfrm>
            <a:off x="10141581" y="4103706"/>
            <a:ext cx="1939328" cy="402602"/>
          </a:xfrm>
          <a:prstGeom prst="rect">
            <a:avLst/>
          </a:prstGeom>
          <a:solidFill>
            <a:schemeClr val="lt1"/>
          </a:solidFill>
          <a:ln w="15875" cmpd="sng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00" baseline="0" dirty="0"/>
              <a:t>Pedestrian/ cyclist/horse riders</a:t>
            </a:r>
          </a:p>
          <a:p>
            <a:pPr algn="ctr"/>
            <a:r>
              <a:rPr lang="en-GB" sz="1000" baseline="0" dirty="0"/>
              <a:t> </a:t>
            </a:r>
            <a:r>
              <a:rPr lang="en-GB" sz="1000" dirty="0"/>
              <a:t>priority opportunities </a:t>
            </a:r>
            <a:endParaRPr lang="en-GB" sz="1000" baseline="0" dirty="0"/>
          </a:p>
          <a:p>
            <a:endParaRPr lang="en-GB" sz="1100" dirty="0"/>
          </a:p>
        </p:txBody>
      </p:sp>
      <p:sp>
        <p:nvSpPr>
          <p:cNvPr id="47" name="TextBox 15">
            <a:extLst>
              <a:ext uri="{FF2B5EF4-FFF2-40B4-BE49-F238E27FC236}">
                <a16:creationId xmlns:a16="http://schemas.microsoft.com/office/drawing/2014/main" id="{30382DBE-7322-D980-37C8-F7E49237CE3B}"/>
              </a:ext>
            </a:extLst>
          </p:cNvPr>
          <p:cNvSpPr txBox="1"/>
          <p:nvPr/>
        </p:nvSpPr>
        <p:spPr>
          <a:xfrm>
            <a:off x="4322971" y="2839780"/>
            <a:ext cx="1807489" cy="312574"/>
          </a:xfrm>
          <a:prstGeom prst="rect">
            <a:avLst/>
          </a:prstGeom>
          <a:solidFill>
            <a:schemeClr val="lt1"/>
          </a:solidFill>
          <a:ln w="15875" cmpd="sng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b="1" dirty="0"/>
              <a:t>Lidsing Development</a:t>
            </a: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0A22FD7E-7FC3-C30F-6DE4-175E037999C2}"/>
              </a:ext>
            </a:extLst>
          </p:cNvPr>
          <p:cNvSpPr/>
          <p:nvPr/>
        </p:nvSpPr>
        <p:spPr>
          <a:xfrm>
            <a:off x="1757367" y="1289076"/>
            <a:ext cx="1247775" cy="1609725"/>
          </a:xfrm>
          <a:custGeom>
            <a:avLst/>
            <a:gdLst>
              <a:gd name="connsiteX0" fmla="*/ 1247775 w 1247775"/>
              <a:gd name="connsiteY0" fmla="*/ 1609725 h 1609725"/>
              <a:gd name="connsiteX1" fmla="*/ 1085850 w 1247775"/>
              <a:gd name="connsiteY1" fmla="*/ 1485900 h 1609725"/>
              <a:gd name="connsiteX2" fmla="*/ 952500 w 1247775"/>
              <a:gd name="connsiteY2" fmla="*/ 1190625 h 1609725"/>
              <a:gd name="connsiteX3" fmla="*/ 723900 w 1247775"/>
              <a:gd name="connsiteY3" fmla="*/ 742950 h 1609725"/>
              <a:gd name="connsiteX4" fmla="*/ 352425 w 1247775"/>
              <a:gd name="connsiteY4" fmla="*/ 257175 h 1609725"/>
              <a:gd name="connsiteX5" fmla="*/ 0 w 1247775"/>
              <a:gd name="connsiteY5" fmla="*/ 0 h 1609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47775" h="1609725">
                <a:moveTo>
                  <a:pt x="1247775" y="1609725"/>
                </a:moveTo>
                <a:cubicBezTo>
                  <a:pt x="1191418" y="1582737"/>
                  <a:pt x="1135062" y="1555750"/>
                  <a:pt x="1085850" y="1485900"/>
                </a:cubicBezTo>
                <a:cubicBezTo>
                  <a:pt x="1036638" y="1416050"/>
                  <a:pt x="1012825" y="1314450"/>
                  <a:pt x="952500" y="1190625"/>
                </a:cubicBezTo>
                <a:cubicBezTo>
                  <a:pt x="892175" y="1066800"/>
                  <a:pt x="823912" y="898525"/>
                  <a:pt x="723900" y="742950"/>
                </a:cubicBezTo>
                <a:cubicBezTo>
                  <a:pt x="623888" y="587375"/>
                  <a:pt x="473075" y="381000"/>
                  <a:pt x="352425" y="257175"/>
                </a:cubicBezTo>
                <a:cubicBezTo>
                  <a:pt x="231775" y="133350"/>
                  <a:pt x="115887" y="66675"/>
                  <a:pt x="0" y="0"/>
                </a:cubicBezTo>
              </a:path>
            </a:pathLst>
          </a:custGeom>
          <a:ln w="57150" cap="flat" cmpd="sng" algn="ctr">
            <a:solidFill>
              <a:schemeClr val="accent1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D8A45A99-1F13-F4E7-A7CB-67BC7164CC91}"/>
              </a:ext>
            </a:extLst>
          </p:cNvPr>
          <p:cNvSpPr/>
          <p:nvPr/>
        </p:nvSpPr>
        <p:spPr>
          <a:xfrm>
            <a:off x="2571750" y="-1"/>
            <a:ext cx="3114675" cy="1076325"/>
          </a:xfrm>
          <a:custGeom>
            <a:avLst/>
            <a:gdLst>
              <a:gd name="connsiteX0" fmla="*/ 0 w 2171700"/>
              <a:gd name="connsiteY0" fmla="*/ 0 h 2124075"/>
              <a:gd name="connsiteX1" fmla="*/ 409575 w 2171700"/>
              <a:gd name="connsiteY1" fmla="*/ 257175 h 2124075"/>
              <a:gd name="connsiteX2" fmla="*/ 828675 w 2171700"/>
              <a:gd name="connsiteY2" fmla="*/ 628650 h 2124075"/>
              <a:gd name="connsiteX3" fmla="*/ 1600200 w 2171700"/>
              <a:gd name="connsiteY3" fmla="*/ 1466850 h 2124075"/>
              <a:gd name="connsiteX4" fmla="*/ 2171700 w 2171700"/>
              <a:gd name="connsiteY4" fmla="*/ 2124075 h 2124075"/>
              <a:gd name="connsiteX0" fmla="*/ 0 w 2171700"/>
              <a:gd name="connsiteY0" fmla="*/ 0 h 2124075"/>
              <a:gd name="connsiteX1" fmla="*/ 409575 w 2171700"/>
              <a:gd name="connsiteY1" fmla="*/ 257175 h 2124075"/>
              <a:gd name="connsiteX2" fmla="*/ 828675 w 2171700"/>
              <a:gd name="connsiteY2" fmla="*/ 628650 h 2124075"/>
              <a:gd name="connsiteX3" fmla="*/ 1733550 w 2171700"/>
              <a:gd name="connsiteY3" fmla="*/ 1123950 h 2124075"/>
              <a:gd name="connsiteX4" fmla="*/ 2171700 w 2171700"/>
              <a:gd name="connsiteY4" fmla="*/ 2124075 h 2124075"/>
              <a:gd name="connsiteX0" fmla="*/ 0 w 2171700"/>
              <a:gd name="connsiteY0" fmla="*/ 0 h 2124075"/>
              <a:gd name="connsiteX1" fmla="*/ 409575 w 2171700"/>
              <a:gd name="connsiteY1" fmla="*/ 257175 h 2124075"/>
              <a:gd name="connsiteX2" fmla="*/ 828675 w 2171700"/>
              <a:gd name="connsiteY2" fmla="*/ 628650 h 2124075"/>
              <a:gd name="connsiteX3" fmla="*/ 1733550 w 2171700"/>
              <a:gd name="connsiteY3" fmla="*/ 1123950 h 2124075"/>
              <a:gd name="connsiteX4" fmla="*/ 2171700 w 2171700"/>
              <a:gd name="connsiteY4" fmla="*/ 2124075 h 2124075"/>
              <a:gd name="connsiteX0" fmla="*/ 0 w 2171700"/>
              <a:gd name="connsiteY0" fmla="*/ 0 h 2124075"/>
              <a:gd name="connsiteX1" fmla="*/ 409575 w 2171700"/>
              <a:gd name="connsiteY1" fmla="*/ 257175 h 2124075"/>
              <a:gd name="connsiteX2" fmla="*/ 828675 w 2171700"/>
              <a:gd name="connsiteY2" fmla="*/ 628650 h 2124075"/>
              <a:gd name="connsiteX3" fmla="*/ 1733550 w 2171700"/>
              <a:gd name="connsiteY3" fmla="*/ 1123950 h 2124075"/>
              <a:gd name="connsiteX4" fmla="*/ 2171700 w 2171700"/>
              <a:gd name="connsiteY4" fmla="*/ 2124075 h 2124075"/>
              <a:gd name="connsiteX0" fmla="*/ 0 w 2171700"/>
              <a:gd name="connsiteY0" fmla="*/ 0 h 2124075"/>
              <a:gd name="connsiteX1" fmla="*/ 409575 w 2171700"/>
              <a:gd name="connsiteY1" fmla="*/ 257175 h 2124075"/>
              <a:gd name="connsiteX2" fmla="*/ 828675 w 2171700"/>
              <a:gd name="connsiteY2" fmla="*/ 628650 h 2124075"/>
              <a:gd name="connsiteX3" fmla="*/ 1800225 w 2171700"/>
              <a:gd name="connsiteY3" fmla="*/ 942975 h 2124075"/>
              <a:gd name="connsiteX4" fmla="*/ 2171700 w 2171700"/>
              <a:gd name="connsiteY4" fmla="*/ 2124075 h 2124075"/>
              <a:gd name="connsiteX0" fmla="*/ 0 w 3086100"/>
              <a:gd name="connsiteY0" fmla="*/ 0 h 1123950"/>
              <a:gd name="connsiteX1" fmla="*/ 409575 w 3086100"/>
              <a:gd name="connsiteY1" fmla="*/ 257175 h 1123950"/>
              <a:gd name="connsiteX2" fmla="*/ 828675 w 3086100"/>
              <a:gd name="connsiteY2" fmla="*/ 628650 h 1123950"/>
              <a:gd name="connsiteX3" fmla="*/ 1800225 w 3086100"/>
              <a:gd name="connsiteY3" fmla="*/ 942975 h 1123950"/>
              <a:gd name="connsiteX4" fmla="*/ 3086100 w 3086100"/>
              <a:gd name="connsiteY4" fmla="*/ 1123950 h 1123950"/>
              <a:gd name="connsiteX0" fmla="*/ 0 w 3086100"/>
              <a:gd name="connsiteY0" fmla="*/ 0 h 1123950"/>
              <a:gd name="connsiteX1" fmla="*/ 409575 w 3086100"/>
              <a:gd name="connsiteY1" fmla="*/ 257175 h 1123950"/>
              <a:gd name="connsiteX2" fmla="*/ 828675 w 3086100"/>
              <a:gd name="connsiteY2" fmla="*/ 628650 h 1123950"/>
              <a:gd name="connsiteX3" fmla="*/ 1800225 w 3086100"/>
              <a:gd name="connsiteY3" fmla="*/ 942975 h 1123950"/>
              <a:gd name="connsiteX4" fmla="*/ 3086100 w 3086100"/>
              <a:gd name="connsiteY4" fmla="*/ 1123950 h 1123950"/>
              <a:gd name="connsiteX0" fmla="*/ 0 w 3114675"/>
              <a:gd name="connsiteY0" fmla="*/ 0 h 1076325"/>
              <a:gd name="connsiteX1" fmla="*/ 409575 w 3114675"/>
              <a:gd name="connsiteY1" fmla="*/ 257175 h 1076325"/>
              <a:gd name="connsiteX2" fmla="*/ 828675 w 3114675"/>
              <a:gd name="connsiteY2" fmla="*/ 628650 h 1076325"/>
              <a:gd name="connsiteX3" fmla="*/ 1800225 w 3114675"/>
              <a:gd name="connsiteY3" fmla="*/ 942975 h 1076325"/>
              <a:gd name="connsiteX4" fmla="*/ 3114675 w 3114675"/>
              <a:gd name="connsiteY4" fmla="*/ 1076325 h 1076325"/>
              <a:gd name="connsiteX0" fmla="*/ 0 w 3114675"/>
              <a:gd name="connsiteY0" fmla="*/ 0 h 1076325"/>
              <a:gd name="connsiteX1" fmla="*/ 409575 w 3114675"/>
              <a:gd name="connsiteY1" fmla="*/ 257175 h 1076325"/>
              <a:gd name="connsiteX2" fmla="*/ 828675 w 3114675"/>
              <a:gd name="connsiteY2" fmla="*/ 628650 h 1076325"/>
              <a:gd name="connsiteX3" fmla="*/ 1800225 w 3114675"/>
              <a:gd name="connsiteY3" fmla="*/ 942975 h 1076325"/>
              <a:gd name="connsiteX4" fmla="*/ 3114675 w 3114675"/>
              <a:gd name="connsiteY4" fmla="*/ 1076325 h 1076325"/>
              <a:gd name="connsiteX0" fmla="*/ 0 w 3114675"/>
              <a:gd name="connsiteY0" fmla="*/ 0 h 1076325"/>
              <a:gd name="connsiteX1" fmla="*/ 409575 w 3114675"/>
              <a:gd name="connsiteY1" fmla="*/ 257175 h 1076325"/>
              <a:gd name="connsiteX2" fmla="*/ 942975 w 3114675"/>
              <a:gd name="connsiteY2" fmla="*/ 647700 h 1076325"/>
              <a:gd name="connsiteX3" fmla="*/ 1800225 w 3114675"/>
              <a:gd name="connsiteY3" fmla="*/ 942975 h 1076325"/>
              <a:gd name="connsiteX4" fmla="*/ 3114675 w 3114675"/>
              <a:gd name="connsiteY4" fmla="*/ 1076325 h 1076325"/>
              <a:gd name="connsiteX0" fmla="*/ 0 w 3114675"/>
              <a:gd name="connsiteY0" fmla="*/ 0 h 1076325"/>
              <a:gd name="connsiteX1" fmla="*/ 409575 w 3114675"/>
              <a:gd name="connsiteY1" fmla="*/ 257175 h 1076325"/>
              <a:gd name="connsiteX2" fmla="*/ 904875 w 3114675"/>
              <a:gd name="connsiteY2" fmla="*/ 714375 h 1076325"/>
              <a:gd name="connsiteX3" fmla="*/ 1800225 w 3114675"/>
              <a:gd name="connsiteY3" fmla="*/ 942975 h 1076325"/>
              <a:gd name="connsiteX4" fmla="*/ 3114675 w 3114675"/>
              <a:gd name="connsiteY4" fmla="*/ 1076325 h 1076325"/>
              <a:gd name="connsiteX0" fmla="*/ 0 w 3114675"/>
              <a:gd name="connsiteY0" fmla="*/ 0 h 1076325"/>
              <a:gd name="connsiteX1" fmla="*/ 409575 w 3114675"/>
              <a:gd name="connsiteY1" fmla="*/ 257175 h 1076325"/>
              <a:gd name="connsiteX2" fmla="*/ 904875 w 3114675"/>
              <a:gd name="connsiteY2" fmla="*/ 714375 h 1076325"/>
              <a:gd name="connsiteX3" fmla="*/ 1800225 w 3114675"/>
              <a:gd name="connsiteY3" fmla="*/ 942975 h 1076325"/>
              <a:gd name="connsiteX4" fmla="*/ 3114675 w 3114675"/>
              <a:gd name="connsiteY4" fmla="*/ 1076325 h 1076325"/>
              <a:gd name="connsiteX0" fmla="*/ 0 w 3114675"/>
              <a:gd name="connsiteY0" fmla="*/ 0 h 1076325"/>
              <a:gd name="connsiteX1" fmla="*/ 409575 w 3114675"/>
              <a:gd name="connsiteY1" fmla="*/ 257175 h 1076325"/>
              <a:gd name="connsiteX2" fmla="*/ 904875 w 3114675"/>
              <a:gd name="connsiteY2" fmla="*/ 714375 h 1076325"/>
              <a:gd name="connsiteX3" fmla="*/ 1800225 w 3114675"/>
              <a:gd name="connsiteY3" fmla="*/ 942975 h 1076325"/>
              <a:gd name="connsiteX4" fmla="*/ 3114675 w 3114675"/>
              <a:gd name="connsiteY4" fmla="*/ 1076325 h 1076325"/>
              <a:gd name="connsiteX0" fmla="*/ 0 w 3114675"/>
              <a:gd name="connsiteY0" fmla="*/ 0 h 1076325"/>
              <a:gd name="connsiteX1" fmla="*/ 409575 w 3114675"/>
              <a:gd name="connsiteY1" fmla="*/ 257175 h 1076325"/>
              <a:gd name="connsiteX2" fmla="*/ 942975 w 3114675"/>
              <a:gd name="connsiteY2" fmla="*/ 657225 h 1076325"/>
              <a:gd name="connsiteX3" fmla="*/ 1800225 w 3114675"/>
              <a:gd name="connsiteY3" fmla="*/ 942975 h 1076325"/>
              <a:gd name="connsiteX4" fmla="*/ 3114675 w 3114675"/>
              <a:gd name="connsiteY4" fmla="*/ 1076325 h 1076325"/>
              <a:gd name="connsiteX0" fmla="*/ 0 w 3114675"/>
              <a:gd name="connsiteY0" fmla="*/ 0 h 1076325"/>
              <a:gd name="connsiteX1" fmla="*/ 409575 w 3114675"/>
              <a:gd name="connsiteY1" fmla="*/ 257175 h 1076325"/>
              <a:gd name="connsiteX2" fmla="*/ 942975 w 3114675"/>
              <a:gd name="connsiteY2" fmla="*/ 657225 h 1076325"/>
              <a:gd name="connsiteX3" fmla="*/ 1800225 w 3114675"/>
              <a:gd name="connsiteY3" fmla="*/ 942975 h 1076325"/>
              <a:gd name="connsiteX4" fmla="*/ 3114675 w 3114675"/>
              <a:gd name="connsiteY4" fmla="*/ 1076325 h 107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4675" h="1076325">
                <a:moveTo>
                  <a:pt x="0" y="0"/>
                </a:moveTo>
                <a:cubicBezTo>
                  <a:pt x="135731" y="76200"/>
                  <a:pt x="252413" y="147638"/>
                  <a:pt x="409575" y="257175"/>
                </a:cubicBezTo>
                <a:cubicBezTo>
                  <a:pt x="566737" y="366712"/>
                  <a:pt x="549275" y="400050"/>
                  <a:pt x="942975" y="657225"/>
                </a:cubicBezTo>
                <a:cubicBezTo>
                  <a:pt x="1336675" y="914400"/>
                  <a:pt x="1404938" y="931863"/>
                  <a:pt x="1800225" y="942975"/>
                </a:cubicBezTo>
                <a:cubicBezTo>
                  <a:pt x="2157413" y="925513"/>
                  <a:pt x="2626519" y="996156"/>
                  <a:pt x="3114675" y="1076325"/>
                </a:cubicBezTo>
              </a:path>
            </a:pathLst>
          </a:custGeom>
          <a:ln w="57150" cap="flat" cmpd="sng" algn="ctr">
            <a:solidFill>
              <a:schemeClr val="accent1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61431F-851E-F8E1-8E36-9EF83E1E48FC}"/>
              </a:ext>
            </a:extLst>
          </p:cNvPr>
          <p:cNvSpPr txBox="1"/>
          <p:nvPr/>
        </p:nvSpPr>
        <p:spPr>
          <a:xfrm rot="18303405">
            <a:off x="7758431" y="5611188"/>
            <a:ext cx="145205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200" b="1" dirty="0"/>
              <a:t>Dunn Street Road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41C970-AF3D-912C-DDE6-B9D4B97AA868}"/>
              </a:ext>
            </a:extLst>
          </p:cNvPr>
          <p:cNvSpPr txBox="1"/>
          <p:nvPr/>
        </p:nvSpPr>
        <p:spPr>
          <a:xfrm rot="16200000">
            <a:off x="-3246802" y="3244334"/>
            <a:ext cx="6858000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Option 4 – Forge Lane &amp; Dunn Street Road Traffic Closure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76007D-A084-BA44-99DA-2AAD0A641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124" y="5075820"/>
            <a:ext cx="2581275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5">
            <a:extLst>
              <a:ext uri="{FF2B5EF4-FFF2-40B4-BE49-F238E27FC236}">
                <a16:creationId xmlns:a16="http://schemas.microsoft.com/office/drawing/2014/main" id="{8903B5AA-6DF5-9B8F-290C-109342853BC3}"/>
              </a:ext>
            </a:extLst>
          </p:cNvPr>
          <p:cNvSpPr txBox="1"/>
          <p:nvPr/>
        </p:nvSpPr>
        <p:spPr>
          <a:xfrm>
            <a:off x="10141581" y="5116802"/>
            <a:ext cx="1939328" cy="395148"/>
          </a:xfrm>
          <a:prstGeom prst="rect">
            <a:avLst/>
          </a:prstGeom>
          <a:solidFill>
            <a:schemeClr val="lt1"/>
          </a:solidFill>
          <a:ln w="15875" cmpd="sng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/>
              <a:t>Any traffic closures would allow walking, cycling, buses, 999</a:t>
            </a:r>
            <a:endParaRPr lang="en-GB" sz="1100" dirty="0"/>
          </a:p>
        </p:txBody>
      </p:sp>
      <p:sp>
        <p:nvSpPr>
          <p:cNvPr id="19" name="TextBox 31">
            <a:extLst>
              <a:ext uri="{FF2B5EF4-FFF2-40B4-BE49-F238E27FC236}">
                <a16:creationId xmlns:a16="http://schemas.microsoft.com/office/drawing/2014/main" id="{4880D229-72F7-6CFF-7397-5082749732DD}"/>
              </a:ext>
            </a:extLst>
          </p:cNvPr>
          <p:cNvSpPr txBox="1"/>
          <p:nvPr/>
        </p:nvSpPr>
        <p:spPr>
          <a:xfrm>
            <a:off x="5980706" y="5974773"/>
            <a:ext cx="1973358" cy="553503"/>
          </a:xfrm>
          <a:prstGeom prst="rect">
            <a:avLst/>
          </a:prstGeom>
          <a:solidFill>
            <a:schemeClr val="lt1"/>
          </a:solidFill>
          <a:ln w="15875" cmpd="sng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00" b="1" dirty="0"/>
              <a:t>Dunn</a:t>
            </a:r>
            <a:r>
              <a:rPr lang="en-GB" sz="1000" b="1" baseline="0" dirty="0"/>
              <a:t> Street Road</a:t>
            </a:r>
          </a:p>
          <a:p>
            <a:pPr algn="ctr"/>
            <a:r>
              <a:rPr lang="en-GB" sz="1000" dirty="0"/>
              <a:t>T</a:t>
            </a:r>
            <a:r>
              <a:rPr lang="en-GB" sz="1000" baseline="0" dirty="0"/>
              <a:t>raffic </a:t>
            </a:r>
            <a:r>
              <a:rPr lang="en-GB" sz="1000" dirty="0"/>
              <a:t>closure</a:t>
            </a:r>
            <a:r>
              <a:rPr lang="en-GB" sz="1000" baseline="0" dirty="0"/>
              <a:t> to the south of Bredhurst. </a:t>
            </a:r>
            <a:endParaRPr lang="en-GB" sz="1100" dirty="0"/>
          </a:p>
        </p:txBody>
      </p:sp>
      <p:sp>
        <p:nvSpPr>
          <p:cNvPr id="33" name="TextBox 24">
            <a:extLst>
              <a:ext uri="{FF2B5EF4-FFF2-40B4-BE49-F238E27FC236}">
                <a16:creationId xmlns:a16="http://schemas.microsoft.com/office/drawing/2014/main" id="{F5F38AD5-C992-092C-FCD1-041883DF13FE}"/>
              </a:ext>
            </a:extLst>
          </p:cNvPr>
          <p:cNvSpPr txBox="1"/>
          <p:nvPr/>
        </p:nvSpPr>
        <p:spPr>
          <a:xfrm>
            <a:off x="465618" y="202888"/>
            <a:ext cx="1771650" cy="559686"/>
          </a:xfrm>
          <a:prstGeom prst="rect">
            <a:avLst/>
          </a:prstGeom>
          <a:solidFill>
            <a:schemeClr val="lt1"/>
          </a:solidFill>
          <a:ln w="15875" cmpd="sng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00" dirty="0"/>
              <a:t>Link Road into Lordswood and Chatham, including orbital bus route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3B30BE7-291E-FDE5-9B2F-5E0002479F13}"/>
              </a:ext>
            </a:extLst>
          </p:cNvPr>
          <p:cNvSpPr txBox="1"/>
          <p:nvPr/>
        </p:nvSpPr>
        <p:spPr>
          <a:xfrm>
            <a:off x="553828" y="2018970"/>
            <a:ext cx="1307761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FC000"/>
                </a:solidFill>
              </a:rPr>
              <a:t>Lordswood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DFA3C6-2382-4661-F0B3-73D8F1256AC0}"/>
              </a:ext>
            </a:extLst>
          </p:cNvPr>
          <p:cNvSpPr txBox="1"/>
          <p:nvPr/>
        </p:nvSpPr>
        <p:spPr>
          <a:xfrm>
            <a:off x="9939986" y="181088"/>
            <a:ext cx="1348078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FC000"/>
                </a:solidFill>
              </a:rPr>
              <a:t>Hempstead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47DCE9-4579-92BA-2055-379A93E180A8}"/>
              </a:ext>
            </a:extLst>
          </p:cNvPr>
          <p:cNvSpPr txBox="1"/>
          <p:nvPr/>
        </p:nvSpPr>
        <p:spPr>
          <a:xfrm>
            <a:off x="9405332" y="3162069"/>
            <a:ext cx="1177388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FC000"/>
                </a:solidFill>
              </a:rPr>
              <a:t>Bredhurst</a:t>
            </a:r>
          </a:p>
        </p:txBody>
      </p:sp>
      <p:sp>
        <p:nvSpPr>
          <p:cNvPr id="5" name="Multiplication Sign 4">
            <a:extLst>
              <a:ext uri="{FF2B5EF4-FFF2-40B4-BE49-F238E27FC236}">
                <a16:creationId xmlns:a16="http://schemas.microsoft.com/office/drawing/2014/main" id="{9945A389-1B5D-754C-DFC5-AA5C2338E470}"/>
              </a:ext>
            </a:extLst>
          </p:cNvPr>
          <p:cNvSpPr/>
          <p:nvPr/>
        </p:nvSpPr>
        <p:spPr>
          <a:xfrm>
            <a:off x="8261093" y="3685129"/>
            <a:ext cx="369334" cy="297143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15">
            <a:extLst>
              <a:ext uri="{FF2B5EF4-FFF2-40B4-BE49-F238E27FC236}">
                <a16:creationId xmlns:a16="http://schemas.microsoft.com/office/drawing/2014/main" id="{CEBFC522-106E-D20A-24C1-58FA3B433BDD}"/>
              </a:ext>
            </a:extLst>
          </p:cNvPr>
          <p:cNvSpPr txBox="1"/>
          <p:nvPr/>
        </p:nvSpPr>
        <p:spPr>
          <a:xfrm>
            <a:off x="2970781" y="4508001"/>
            <a:ext cx="2280600" cy="588447"/>
          </a:xfrm>
          <a:prstGeom prst="rect">
            <a:avLst/>
          </a:prstGeom>
          <a:solidFill>
            <a:schemeClr val="lt1"/>
          </a:solidFill>
          <a:ln w="15875" cmpd="sng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00" baseline="0" dirty="0"/>
              <a:t>Lidsing Road to remain a through route but suitably designed so as not to encourage additional traffic</a:t>
            </a:r>
          </a:p>
          <a:p>
            <a:endParaRPr lang="en-GB" sz="1100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D1461784-58C1-7B67-AC8F-34FA2A17C236}"/>
              </a:ext>
            </a:extLst>
          </p:cNvPr>
          <p:cNvSpPr/>
          <p:nvPr/>
        </p:nvSpPr>
        <p:spPr>
          <a:xfrm>
            <a:off x="10922000" y="1355680"/>
            <a:ext cx="652625" cy="727120"/>
          </a:xfrm>
          <a:custGeom>
            <a:avLst/>
            <a:gdLst>
              <a:gd name="connsiteX0" fmla="*/ 650240 w 652625"/>
              <a:gd name="connsiteY0" fmla="*/ 5760 h 727120"/>
              <a:gd name="connsiteX1" fmla="*/ 609600 w 652625"/>
              <a:gd name="connsiteY1" fmla="*/ 36240 h 727120"/>
              <a:gd name="connsiteX2" fmla="*/ 355600 w 652625"/>
              <a:gd name="connsiteY2" fmla="*/ 280080 h 727120"/>
              <a:gd name="connsiteX3" fmla="*/ 0 w 652625"/>
              <a:gd name="connsiteY3" fmla="*/ 727120 h 727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2625" h="727120">
                <a:moveTo>
                  <a:pt x="650240" y="5760"/>
                </a:moveTo>
                <a:cubicBezTo>
                  <a:pt x="654473" y="-1860"/>
                  <a:pt x="658707" y="-9480"/>
                  <a:pt x="609600" y="36240"/>
                </a:cubicBezTo>
                <a:cubicBezTo>
                  <a:pt x="560493" y="81960"/>
                  <a:pt x="457200" y="164933"/>
                  <a:pt x="355600" y="280080"/>
                </a:cubicBezTo>
                <a:cubicBezTo>
                  <a:pt x="254000" y="395227"/>
                  <a:pt x="127000" y="561173"/>
                  <a:pt x="0" y="727120"/>
                </a:cubicBezTo>
              </a:path>
            </a:pathLst>
          </a:cu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9D9D15D2-2779-5D20-DEFD-5A5F1190EF54}"/>
              </a:ext>
            </a:extLst>
          </p:cNvPr>
          <p:cNvSpPr/>
          <p:nvPr/>
        </p:nvSpPr>
        <p:spPr>
          <a:xfrm>
            <a:off x="11176000" y="2438400"/>
            <a:ext cx="426720" cy="436880"/>
          </a:xfrm>
          <a:custGeom>
            <a:avLst/>
            <a:gdLst>
              <a:gd name="connsiteX0" fmla="*/ 396240 w 396240"/>
              <a:gd name="connsiteY0" fmla="*/ 0 h 375920"/>
              <a:gd name="connsiteX1" fmla="*/ 335280 w 396240"/>
              <a:gd name="connsiteY1" fmla="*/ 20320 h 375920"/>
              <a:gd name="connsiteX2" fmla="*/ 172720 w 396240"/>
              <a:gd name="connsiteY2" fmla="*/ 111760 h 375920"/>
              <a:gd name="connsiteX3" fmla="*/ 0 w 396240"/>
              <a:gd name="connsiteY3" fmla="*/ 375920 h 375920"/>
              <a:gd name="connsiteX0" fmla="*/ 426720 w 426720"/>
              <a:gd name="connsiteY0" fmla="*/ 0 h 436880"/>
              <a:gd name="connsiteX1" fmla="*/ 335280 w 426720"/>
              <a:gd name="connsiteY1" fmla="*/ 81280 h 436880"/>
              <a:gd name="connsiteX2" fmla="*/ 172720 w 426720"/>
              <a:gd name="connsiteY2" fmla="*/ 172720 h 436880"/>
              <a:gd name="connsiteX3" fmla="*/ 0 w 426720"/>
              <a:gd name="connsiteY3" fmla="*/ 436880 h 436880"/>
              <a:gd name="connsiteX0" fmla="*/ 426720 w 426720"/>
              <a:gd name="connsiteY0" fmla="*/ 0 h 436880"/>
              <a:gd name="connsiteX1" fmla="*/ 284480 w 426720"/>
              <a:gd name="connsiteY1" fmla="*/ 81280 h 436880"/>
              <a:gd name="connsiteX2" fmla="*/ 172720 w 426720"/>
              <a:gd name="connsiteY2" fmla="*/ 172720 h 436880"/>
              <a:gd name="connsiteX3" fmla="*/ 0 w 426720"/>
              <a:gd name="connsiteY3" fmla="*/ 436880 h 436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6720" h="436880">
                <a:moveTo>
                  <a:pt x="426720" y="0"/>
                </a:moveTo>
                <a:cubicBezTo>
                  <a:pt x="414866" y="846"/>
                  <a:pt x="326813" y="52493"/>
                  <a:pt x="284480" y="81280"/>
                </a:cubicBezTo>
                <a:cubicBezTo>
                  <a:pt x="242147" y="110067"/>
                  <a:pt x="228600" y="113453"/>
                  <a:pt x="172720" y="172720"/>
                </a:cubicBezTo>
                <a:cubicBezTo>
                  <a:pt x="116840" y="231987"/>
                  <a:pt x="58420" y="334433"/>
                  <a:pt x="0" y="436880"/>
                </a:cubicBezTo>
              </a:path>
            </a:pathLst>
          </a:cu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CEFF59B-F705-BA3A-9010-4BEAD55DA6A5}"/>
              </a:ext>
            </a:extLst>
          </p:cNvPr>
          <p:cNvSpPr txBox="1"/>
          <p:nvPr/>
        </p:nvSpPr>
        <p:spPr>
          <a:xfrm>
            <a:off x="10287845" y="790153"/>
            <a:ext cx="1268310" cy="5539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000" dirty="0"/>
              <a:t>Access to Wigmore</a:t>
            </a:r>
          </a:p>
          <a:p>
            <a:r>
              <a:rPr lang="en-GB" sz="1000" dirty="0"/>
              <a:t>Deanwood Drive &amp; Wigmore Road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39FE04D9-BC4D-A24D-EDD8-C4AEAF76DABE}"/>
              </a:ext>
            </a:extLst>
          </p:cNvPr>
          <p:cNvCxnSpPr>
            <a:cxnSpLocks/>
            <a:stCxn id="43" idx="3"/>
          </p:cNvCxnSpPr>
          <p:nvPr/>
        </p:nvCxnSpPr>
        <p:spPr>
          <a:xfrm flipV="1">
            <a:off x="11556155" y="737645"/>
            <a:ext cx="178454" cy="3295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E1B82FF8-75DF-B533-074F-851F63BC5A66}"/>
              </a:ext>
            </a:extLst>
          </p:cNvPr>
          <p:cNvSpPr txBox="1"/>
          <p:nvPr/>
        </p:nvSpPr>
        <p:spPr>
          <a:xfrm>
            <a:off x="10934447" y="2969884"/>
            <a:ext cx="1218979" cy="5539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000" b="1" dirty="0"/>
              <a:t>The Street</a:t>
            </a:r>
          </a:p>
          <a:p>
            <a:r>
              <a:rPr lang="en-GB" sz="1000" dirty="0"/>
              <a:t>Access into Bredhurst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75426F6D-6B90-F338-DF78-A66BB6C8576F}"/>
              </a:ext>
            </a:extLst>
          </p:cNvPr>
          <p:cNvCxnSpPr>
            <a:cxnSpLocks/>
          </p:cNvCxnSpPr>
          <p:nvPr/>
        </p:nvCxnSpPr>
        <p:spPr>
          <a:xfrm flipH="1">
            <a:off x="11473878" y="2652312"/>
            <a:ext cx="234635" cy="31257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6" name="Picture 45">
            <a:extLst>
              <a:ext uri="{FF2B5EF4-FFF2-40B4-BE49-F238E27FC236}">
                <a16:creationId xmlns:a16="http://schemas.microsoft.com/office/drawing/2014/main" id="{95F6779F-1FED-38B2-46B7-DF8D036584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0193" y="6640059"/>
            <a:ext cx="237765" cy="207282"/>
          </a:xfrm>
          <a:prstGeom prst="rect">
            <a:avLst/>
          </a:prstGeom>
        </p:spPr>
      </p:pic>
      <p:sp>
        <p:nvSpPr>
          <p:cNvPr id="52" name="TextBox 31">
            <a:extLst>
              <a:ext uri="{FF2B5EF4-FFF2-40B4-BE49-F238E27FC236}">
                <a16:creationId xmlns:a16="http://schemas.microsoft.com/office/drawing/2014/main" id="{DE8FCE49-B3C6-B00E-A0FC-4D0732705242}"/>
              </a:ext>
            </a:extLst>
          </p:cNvPr>
          <p:cNvSpPr txBox="1"/>
          <p:nvPr/>
        </p:nvSpPr>
        <p:spPr>
          <a:xfrm>
            <a:off x="7833827" y="4011535"/>
            <a:ext cx="992745" cy="353215"/>
          </a:xfrm>
          <a:prstGeom prst="rect">
            <a:avLst/>
          </a:prstGeom>
          <a:solidFill>
            <a:schemeClr val="lt1"/>
          </a:solidFill>
          <a:ln w="15875" cmpd="sng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00" b="1" dirty="0"/>
              <a:t>Forge Lane</a:t>
            </a:r>
          </a:p>
          <a:p>
            <a:pPr algn="ctr"/>
            <a:r>
              <a:rPr lang="en-GB" sz="1000" dirty="0"/>
              <a:t>T</a:t>
            </a:r>
            <a:r>
              <a:rPr lang="en-GB" sz="1000" baseline="0" dirty="0"/>
              <a:t>raffic </a:t>
            </a:r>
            <a:r>
              <a:rPr lang="en-GB" sz="1000" dirty="0"/>
              <a:t>closure</a:t>
            </a:r>
            <a:endParaRPr lang="en-GB" sz="1100" dirty="0"/>
          </a:p>
        </p:txBody>
      </p:sp>
      <p:sp>
        <p:nvSpPr>
          <p:cNvPr id="61" name="TextBox 15">
            <a:extLst>
              <a:ext uri="{FF2B5EF4-FFF2-40B4-BE49-F238E27FC236}">
                <a16:creationId xmlns:a16="http://schemas.microsoft.com/office/drawing/2014/main" id="{BD7C2B5F-C7E7-9313-5F96-8D63EB7C6BB4}"/>
              </a:ext>
            </a:extLst>
          </p:cNvPr>
          <p:cNvSpPr txBox="1"/>
          <p:nvPr/>
        </p:nvSpPr>
        <p:spPr>
          <a:xfrm>
            <a:off x="8499778" y="2450999"/>
            <a:ext cx="1641804" cy="279747"/>
          </a:xfrm>
          <a:prstGeom prst="rect">
            <a:avLst/>
          </a:prstGeom>
          <a:solidFill>
            <a:schemeClr val="lt1"/>
          </a:solidFill>
          <a:ln w="15875" cmpd="sng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b="1" dirty="0"/>
              <a:t>Employment  Zone</a:t>
            </a:r>
          </a:p>
        </p:txBody>
      </p:sp>
    </p:spTree>
    <p:extLst>
      <p:ext uri="{BB962C8B-B14F-4D97-AF65-F5344CB8AC3E}">
        <p14:creationId xmlns:p14="http://schemas.microsoft.com/office/powerpoint/2010/main" val="1067609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86BC32B-E6D6-CFCD-471C-24BC6DE38F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E6CC5-D3BB-2FF1-B04A-C892D8839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Forge Lane &amp; Dunn Street Road Closure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FD37B7A-6F14-214E-E0BE-BDE095A364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32067" t="13215" r="4294" b="9499"/>
          <a:stretch/>
        </p:blipFill>
        <p:spPr>
          <a:xfrm>
            <a:off x="2235200" y="1343013"/>
            <a:ext cx="7538720" cy="5149862"/>
          </a:xfrm>
        </p:spPr>
      </p:pic>
      <p:sp>
        <p:nvSpPr>
          <p:cNvPr id="6" name="Multiplication Sign 5">
            <a:extLst>
              <a:ext uri="{FF2B5EF4-FFF2-40B4-BE49-F238E27FC236}">
                <a16:creationId xmlns:a16="http://schemas.microsoft.com/office/drawing/2014/main" id="{8FD6F5F8-F9EF-A35E-294E-EE3B5DA6D30D}"/>
              </a:ext>
            </a:extLst>
          </p:cNvPr>
          <p:cNvSpPr/>
          <p:nvPr/>
        </p:nvSpPr>
        <p:spPr>
          <a:xfrm>
            <a:off x="4639053" y="3319369"/>
            <a:ext cx="369334" cy="297143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Multiplication Sign 6">
            <a:extLst>
              <a:ext uri="{FF2B5EF4-FFF2-40B4-BE49-F238E27FC236}">
                <a16:creationId xmlns:a16="http://schemas.microsoft.com/office/drawing/2014/main" id="{EC956E18-9E92-2F1B-EF59-F5C932775034}"/>
              </a:ext>
            </a:extLst>
          </p:cNvPr>
          <p:cNvSpPr/>
          <p:nvPr/>
        </p:nvSpPr>
        <p:spPr>
          <a:xfrm>
            <a:off x="3363973" y="6227476"/>
            <a:ext cx="369334" cy="297143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8AC8E5A-5877-64D1-403E-E2378402E45B}"/>
              </a:ext>
            </a:extLst>
          </p:cNvPr>
          <p:cNvSpPr/>
          <p:nvPr/>
        </p:nvSpPr>
        <p:spPr>
          <a:xfrm>
            <a:off x="5537200" y="1341119"/>
            <a:ext cx="2692159" cy="1198880"/>
          </a:xfrm>
          <a:custGeom>
            <a:avLst/>
            <a:gdLst>
              <a:gd name="connsiteX0" fmla="*/ 2524760 w 2606067"/>
              <a:gd name="connsiteY0" fmla="*/ 391160 h 1179375"/>
              <a:gd name="connsiteX1" fmla="*/ 2606040 w 2606067"/>
              <a:gd name="connsiteY1" fmla="*/ 665480 h 1179375"/>
              <a:gd name="connsiteX2" fmla="*/ 2529840 w 2606067"/>
              <a:gd name="connsiteY2" fmla="*/ 1076960 h 1179375"/>
              <a:gd name="connsiteX3" fmla="*/ 2255520 w 2606067"/>
              <a:gd name="connsiteY3" fmla="*/ 1163320 h 1179375"/>
              <a:gd name="connsiteX4" fmla="*/ 1737360 w 2606067"/>
              <a:gd name="connsiteY4" fmla="*/ 822960 h 1179375"/>
              <a:gd name="connsiteX5" fmla="*/ 1356360 w 2606067"/>
              <a:gd name="connsiteY5" fmla="*/ 513080 h 1179375"/>
              <a:gd name="connsiteX6" fmla="*/ 538480 w 2606067"/>
              <a:gd name="connsiteY6" fmla="*/ 177800 h 1179375"/>
              <a:gd name="connsiteX7" fmla="*/ 177800 w 2606067"/>
              <a:gd name="connsiteY7" fmla="*/ 55880 h 1179375"/>
              <a:gd name="connsiteX8" fmla="*/ 0 w 2606067"/>
              <a:gd name="connsiteY8" fmla="*/ 0 h 1179375"/>
              <a:gd name="connsiteX0" fmla="*/ 2524760 w 2606067"/>
              <a:gd name="connsiteY0" fmla="*/ 391160 h 1181551"/>
              <a:gd name="connsiteX1" fmla="*/ 2606040 w 2606067"/>
              <a:gd name="connsiteY1" fmla="*/ 665480 h 1181551"/>
              <a:gd name="connsiteX2" fmla="*/ 2529840 w 2606067"/>
              <a:gd name="connsiteY2" fmla="*/ 1076960 h 1181551"/>
              <a:gd name="connsiteX3" fmla="*/ 2255520 w 2606067"/>
              <a:gd name="connsiteY3" fmla="*/ 1163320 h 1181551"/>
              <a:gd name="connsiteX4" fmla="*/ 1788160 w 2606067"/>
              <a:gd name="connsiteY4" fmla="*/ 792480 h 1181551"/>
              <a:gd name="connsiteX5" fmla="*/ 1356360 w 2606067"/>
              <a:gd name="connsiteY5" fmla="*/ 513080 h 1181551"/>
              <a:gd name="connsiteX6" fmla="*/ 538480 w 2606067"/>
              <a:gd name="connsiteY6" fmla="*/ 177800 h 1181551"/>
              <a:gd name="connsiteX7" fmla="*/ 177800 w 2606067"/>
              <a:gd name="connsiteY7" fmla="*/ 55880 h 1181551"/>
              <a:gd name="connsiteX8" fmla="*/ 0 w 2606067"/>
              <a:gd name="connsiteY8" fmla="*/ 0 h 1181551"/>
              <a:gd name="connsiteX0" fmla="*/ 2524760 w 2606067"/>
              <a:gd name="connsiteY0" fmla="*/ 391160 h 1172599"/>
              <a:gd name="connsiteX1" fmla="*/ 2606040 w 2606067"/>
              <a:gd name="connsiteY1" fmla="*/ 665480 h 1172599"/>
              <a:gd name="connsiteX2" fmla="*/ 2529840 w 2606067"/>
              <a:gd name="connsiteY2" fmla="*/ 1076960 h 1172599"/>
              <a:gd name="connsiteX3" fmla="*/ 2255520 w 2606067"/>
              <a:gd name="connsiteY3" fmla="*/ 1163320 h 1172599"/>
              <a:gd name="connsiteX4" fmla="*/ 1783080 w 2606067"/>
              <a:gd name="connsiteY4" fmla="*/ 919480 h 1172599"/>
              <a:gd name="connsiteX5" fmla="*/ 1356360 w 2606067"/>
              <a:gd name="connsiteY5" fmla="*/ 513080 h 1172599"/>
              <a:gd name="connsiteX6" fmla="*/ 538480 w 2606067"/>
              <a:gd name="connsiteY6" fmla="*/ 177800 h 1172599"/>
              <a:gd name="connsiteX7" fmla="*/ 177800 w 2606067"/>
              <a:gd name="connsiteY7" fmla="*/ 55880 h 1172599"/>
              <a:gd name="connsiteX8" fmla="*/ 0 w 2606067"/>
              <a:gd name="connsiteY8" fmla="*/ 0 h 1172599"/>
              <a:gd name="connsiteX0" fmla="*/ 2524760 w 2606067"/>
              <a:gd name="connsiteY0" fmla="*/ 391160 h 1172599"/>
              <a:gd name="connsiteX1" fmla="*/ 2606040 w 2606067"/>
              <a:gd name="connsiteY1" fmla="*/ 665480 h 1172599"/>
              <a:gd name="connsiteX2" fmla="*/ 2529840 w 2606067"/>
              <a:gd name="connsiteY2" fmla="*/ 1076960 h 1172599"/>
              <a:gd name="connsiteX3" fmla="*/ 2255520 w 2606067"/>
              <a:gd name="connsiteY3" fmla="*/ 1163320 h 1172599"/>
              <a:gd name="connsiteX4" fmla="*/ 1783080 w 2606067"/>
              <a:gd name="connsiteY4" fmla="*/ 919480 h 1172599"/>
              <a:gd name="connsiteX5" fmla="*/ 1305560 w 2606067"/>
              <a:gd name="connsiteY5" fmla="*/ 568960 h 1172599"/>
              <a:gd name="connsiteX6" fmla="*/ 538480 w 2606067"/>
              <a:gd name="connsiteY6" fmla="*/ 177800 h 1172599"/>
              <a:gd name="connsiteX7" fmla="*/ 177800 w 2606067"/>
              <a:gd name="connsiteY7" fmla="*/ 55880 h 1172599"/>
              <a:gd name="connsiteX8" fmla="*/ 0 w 2606067"/>
              <a:gd name="connsiteY8" fmla="*/ 0 h 1172599"/>
              <a:gd name="connsiteX0" fmla="*/ 2524760 w 2631453"/>
              <a:gd name="connsiteY0" fmla="*/ 391160 h 1171695"/>
              <a:gd name="connsiteX1" fmla="*/ 2631440 w 2631453"/>
              <a:gd name="connsiteY1" fmla="*/ 711200 h 1171695"/>
              <a:gd name="connsiteX2" fmla="*/ 2529840 w 2631453"/>
              <a:gd name="connsiteY2" fmla="*/ 1076960 h 1171695"/>
              <a:gd name="connsiteX3" fmla="*/ 2255520 w 2631453"/>
              <a:gd name="connsiteY3" fmla="*/ 1163320 h 1171695"/>
              <a:gd name="connsiteX4" fmla="*/ 1783080 w 2631453"/>
              <a:gd name="connsiteY4" fmla="*/ 919480 h 1171695"/>
              <a:gd name="connsiteX5" fmla="*/ 1305560 w 2631453"/>
              <a:gd name="connsiteY5" fmla="*/ 568960 h 1171695"/>
              <a:gd name="connsiteX6" fmla="*/ 538480 w 2631453"/>
              <a:gd name="connsiteY6" fmla="*/ 177800 h 1171695"/>
              <a:gd name="connsiteX7" fmla="*/ 177800 w 2631453"/>
              <a:gd name="connsiteY7" fmla="*/ 55880 h 1171695"/>
              <a:gd name="connsiteX8" fmla="*/ 0 w 2631453"/>
              <a:gd name="connsiteY8" fmla="*/ 0 h 1171695"/>
              <a:gd name="connsiteX0" fmla="*/ 2524760 w 2639949"/>
              <a:gd name="connsiteY0" fmla="*/ 391160 h 1179502"/>
              <a:gd name="connsiteX1" fmla="*/ 2631440 w 2639949"/>
              <a:gd name="connsiteY1" fmla="*/ 711200 h 1179502"/>
              <a:gd name="connsiteX2" fmla="*/ 2590800 w 2639949"/>
              <a:gd name="connsiteY2" fmla="*/ 1107440 h 1179502"/>
              <a:gd name="connsiteX3" fmla="*/ 2255520 w 2639949"/>
              <a:gd name="connsiteY3" fmla="*/ 1163320 h 1179502"/>
              <a:gd name="connsiteX4" fmla="*/ 1783080 w 2639949"/>
              <a:gd name="connsiteY4" fmla="*/ 919480 h 1179502"/>
              <a:gd name="connsiteX5" fmla="*/ 1305560 w 2639949"/>
              <a:gd name="connsiteY5" fmla="*/ 568960 h 1179502"/>
              <a:gd name="connsiteX6" fmla="*/ 538480 w 2639949"/>
              <a:gd name="connsiteY6" fmla="*/ 177800 h 1179502"/>
              <a:gd name="connsiteX7" fmla="*/ 177800 w 2639949"/>
              <a:gd name="connsiteY7" fmla="*/ 55880 h 1179502"/>
              <a:gd name="connsiteX8" fmla="*/ 0 w 2639949"/>
              <a:gd name="connsiteY8" fmla="*/ 0 h 1179502"/>
              <a:gd name="connsiteX0" fmla="*/ 2524760 w 2665254"/>
              <a:gd name="connsiteY0" fmla="*/ 391160 h 1178941"/>
              <a:gd name="connsiteX1" fmla="*/ 2661920 w 2665254"/>
              <a:gd name="connsiteY1" fmla="*/ 726440 h 1178941"/>
              <a:gd name="connsiteX2" fmla="*/ 2590800 w 2665254"/>
              <a:gd name="connsiteY2" fmla="*/ 1107440 h 1178941"/>
              <a:gd name="connsiteX3" fmla="*/ 2255520 w 2665254"/>
              <a:gd name="connsiteY3" fmla="*/ 1163320 h 1178941"/>
              <a:gd name="connsiteX4" fmla="*/ 1783080 w 2665254"/>
              <a:gd name="connsiteY4" fmla="*/ 919480 h 1178941"/>
              <a:gd name="connsiteX5" fmla="*/ 1305560 w 2665254"/>
              <a:gd name="connsiteY5" fmla="*/ 568960 h 1178941"/>
              <a:gd name="connsiteX6" fmla="*/ 538480 w 2665254"/>
              <a:gd name="connsiteY6" fmla="*/ 177800 h 1178941"/>
              <a:gd name="connsiteX7" fmla="*/ 177800 w 2665254"/>
              <a:gd name="connsiteY7" fmla="*/ 55880 h 1178941"/>
              <a:gd name="connsiteX8" fmla="*/ 0 w 2665254"/>
              <a:gd name="connsiteY8" fmla="*/ 0 h 1178941"/>
              <a:gd name="connsiteX0" fmla="*/ 2524760 w 2664707"/>
              <a:gd name="connsiteY0" fmla="*/ 391160 h 1255989"/>
              <a:gd name="connsiteX1" fmla="*/ 2661920 w 2664707"/>
              <a:gd name="connsiteY1" fmla="*/ 726440 h 1255989"/>
              <a:gd name="connsiteX2" fmla="*/ 2590800 w 2664707"/>
              <a:gd name="connsiteY2" fmla="*/ 1107440 h 1255989"/>
              <a:gd name="connsiteX3" fmla="*/ 2296159 w 2664707"/>
              <a:gd name="connsiteY3" fmla="*/ 1254760 h 1255989"/>
              <a:gd name="connsiteX4" fmla="*/ 2255520 w 2664707"/>
              <a:gd name="connsiteY4" fmla="*/ 1163320 h 1255989"/>
              <a:gd name="connsiteX5" fmla="*/ 1783080 w 2664707"/>
              <a:gd name="connsiteY5" fmla="*/ 919480 h 1255989"/>
              <a:gd name="connsiteX6" fmla="*/ 1305560 w 2664707"/>
              <a:gd name="connsiteY6" fmla="*/ 568960 h 1255989"/>
              <a:gd name="connsiteX7" fmla="*/ 538480 w 2664707"/>
              <a:gd name="connsiteY7" fmla="*/ 177800 h 1255989"/>
              <a:gd name="connsiteX8" fmla="*/ 177800 w 2664707"/>
              <a:gd name="connsiteY8" fmla="*/ 55880 h 1255989"/>
              <a:gd name="connsiteX9" fmla="*/ 0 w 2664707"/>
              <a:gd name="connsiteY9" fmla="*/ 0 h 1255989"/>
              <a:gd name="connsiteX0" fmla="*/ 2524760 w 2722136"/>
              <a:gd name="connsiteY0" fmla="*/ 391160 h 1255989"/>
              <a:gd name="connsiteX1" fmla="*/ 2661920 w 2722136"/>
              <a:gd name="connsiteY1" fmla="*/ 726440 h 1255989"/>
              <a:gd name="connsiteX2" fmla="*/ 2697480 w 2722136"/>
              <a:gd name="connsiteY2" fmla="*/ 1137920 h 1255989"/>
              <a:gd name="connsiteX3" fmla="*/ 2296159 w 2722136"/>
              <a:gd name="connsiteY3" fmla="*/ 1254760 h 1255989"/>
              <a:gd name="connsiteX4" fmla="*/ 2255520 w 2722136"/>
              <a:gd name="connsiteY4" fmla="*/ 1163320 h 1255989"/>
              <a:gd name="connsiteX5" fmla="*/ 1783080 w 2722136"/>
              <a:gd name="connsiteY5" fmla="*/ 919480 h 1255989"/>
              <a:gd name="connsiteX6" fmla="*/ 1305560 w 2722136"/>
              <a:gd name="connsiteY6" fmla="*/ 568960 h 1255989"/>
              <a:gd name="connsiteX7" fmla="*/ 538480 w 2722136"/>
              <a:gd name="connsiteY7" fmla="*/ 177800 h 1255989"/>
              <a:gd name="connsiteX8" fmla="*/ 177800 w 2722136"/>
              <a:gd name="connsiteY8" fmla="*/ 55880 h 1255989"/>
              <a:gd name="connsiteX9" fmla="*/ 0 w 2722136"/>
              <a:gd name="connsiteY9" fmla="*/ 0 h 1255989"/>
              <a:gd name="connsiteX0" fmla="*/ 2524760 w 2722136"/>
              <a:gd name="connsiteY0" fmla="*/ 391160 h 1256265"/>
              <a:gd name="connsiteX1" fmla="*/ 2661920 w 2722136"/>
              <a:gd name="connsiteY1" fmla="*/ 726440 h 1256265"/>
              <a:gd name="connsiteX2" fmla="*/ 2697480 w 2722136"/>
              <a:gd name="connsiteY2" fmla="*/ 1137920 h 1256265"/>
              <a:gd name="connsiteX3" fmla="*/ 2296159 w 2722136"/>
              <a:gd name="connsiteY3" fmla="*/ 1254760 h 1256265"/>
              <a:gd name="connsiteX4" fmla="*/ 2087880 w 2722136"/>
              <a:gd name="connsiteY4" fmla="*/ 1173480 h 1256265"/>
              <a:gd name="connsiteX5" fmla="*/ 1783080 w 2722136"/>
              <a:gd name="connsiteY5" fmla="*/ 919480 h 1256265"/>
              <a:gd name="connsiteX6" fmla="*/ 1305560 w 2722136"/>
              <a:gd name="connsiteY6" fmla="*/ 568960 h 1256265"/>
              <a:gd name="connsiteX7" fmla="*/ 538480 w 2722136"/>
              <a:gd name="connsiteY7" fmla="*/ 177800 h 1256265"/>
              <a:gd name="connsiteX8" fmla="*/ 177800 w 2722136"/>
              <a:gd name="connsiteY8" fmla="*/ 55880 h 1256265"/>
              <a:gd name="connsiteX9" fmla="*/ 0 w 2722136"/>
              <a:gd name="connsiteY9" fmla="*/ 0 h 1256265"/>
              <a:gd name="connsiteX0" fmla="*/ 2524760 w 2710683"/>
              <a:gd name="connsiteY0" fmla="*/ 391160 h 1311373"/>
              <a:gd name="connsiteX1" fmla="*/ 2661920 w 2710683"/>
              <a:gd name="connsiteY1" fmla="*/ 726440 h 1311373"/>
              <a:gd name="connsiteX2" fmla="*/ 2697480 w 2710683"/>
              <a:gd name="connsiteY2" fmla="*/ 1137920 h 1311373"/>
              <a:gd name="connsiteX3" fmla="*/ 2453639 w 2710683"/>
              <a:gd name="connsiteY3" fmla="*/ 1310640 h 1311373"/>
              <a:gd name="connsiteX4" fmla="*/ 2087880 w 2710683"/>
              <a:gd name="connsiteY4" fmla="*/ 1173480 h 1311373"/>
              <a:gd name="connsiteX5" fmla="*/ 1783080 w 2710683"/>
              <a:gd name="connsiteY5" fmla="*/ 919480 h 1311373"/>
              <a:gd name="connsiteX6" fmla="*/ 1305560 w 2710683"/>
              <a:gd name="connsiteY6" fmla="*/ 568960 h 1311373"/>
              <a:gd name="connsiteX7" fmla="*/ 538480 w 2710683"/>
              <a:gd name="connsiteY7" fmla="*/ 177800 h 1311373"/>
              <a:gd name="connsiteX8" fmla="*/ 177800 w 2710683"/>
              <a:gd name="connsiteY8" fmla="*/ 55880 h 1311373"/>
              <a:gd name="connsiteX9" fmla="*/ 0 w 2710683"/>
              <a:gd name="connsiteY9" fmla="*/ 0 h 1311373"/>
              <a:gd name="connsiteX0" fmla="*/ 2524760 w 2710683"/>
              <a:gd name="connsiteY0" fmla="*/ 391160 h 1311144"/>
              <a:gd name="connsiteX1" fmla="*/ 2661920 w 2710683"/>
              <a:gd name="connsiteY1" fmla="*/ 726440 h 1311144"/>
              <a:gd name="connsiteX2" fmla="*/ 2697480 w 2710683"/>
              <a:gd name="connsiteY2" fmla="*/ 1137920 h 1311144"/>
              <a:gd name="connsiteX3" fmla="*/ 2453639 w 2710683"/>
              <a:gd name="connsiteY3" fmla="*/ 1310640 h 1311144"/>
              <a:gd name="connsiteX4" fmla="*/ 2098040 w 2710683"/>
              <a:gd name="connsiteY4" fmla="*/ 1132840 h 1311144"/>
              <a:gd name="connsiteX5" fmla="*/ 1783080 w 2710683"/>
              <a:gd name="connsiteY5" fmla="*/ 919480 h 1311144"/>
              <a:gd name="connsiteX6" fmla="*/ 1305560 w 2710683"/>
              <a:gd name="connsiteY6" fmla="*/ 568960 h 1311144"/>
              <a:gd name="connsiteX7" fmla="*/ 538480 w 2710683"/>
              <a:gd name="connsiteY7" fmla="*/ 177800 h 1311144"/>
              <a:gd name="connsiteX8" fmla="*/ 177800 w 2710683"/>
              <a:gd name="connsiteY8" fmla="*/ 55880 h 1311144"/>
              <a:gd name="connsiteX9" fmla="*/ 0 w 2710683"/>
              <a:gd name="connsiteY9" fmla="*/ 0 h 1311144"/>
              <a:gd name="connsiteX0" fmla="*/ 2524760 w 2710683"/>
              <a:gd name="connsiteY0" fmla="*/ 391160 h 1311131"/>
              <a:gd name="connsiteX1" fmla="*/ 2661920 w 2710683"/>
              <a:gd name="connsiteY1" fmla="*/ 726440 h 1311131"/>
              <a:gd name="connsiteX2" fmla="*/ 2697480 w 2710683"/>
              <a:gd name="connsiteY2" fmla="*/ 1137920 h 1311131"/>
              <a:gd name="connsiteX3" fmla="*/ 2453639 w 2710683"/>
              <a:gd name="connsiteY3" fmla="*/ 1310640 h 1311131"/>
              <a:gd name="connsiteX4" fmla="*/ 2098040 w 2710683"/>
              <a:gd name="connsiteY4" fmla="*/ 1132840 h 1311131"/>
              <a:gd name="connsiteX5" fmla="*/ 1762760 w 2710683"/>
              <a:gd name="connsiteY5" fmla="*/ 939800 h 1311131"/>
              <a:gd name="connsiteX6" fmla="*/ 1305560 w 2710683"/>
              <a:gd name="connsiteY6" fmla="*/ 568960 h 1311131"/>
              <a:gd name="connsiteX7" fmla="*/ 538480 w 2710683"/>
              <a:gd name="connsiteY7" fmla="*/ 177800 h 1311131"/>
              <a:gd name="connsiteX8" fmla="*/ 177800 w 2710683"/>
              <a:gd name="connsiteY8" fmla="*/ 55880 h 1311131"/>
              <a:gd name="connsiteX9" fmla="*/ 0 w 2710683"/>
              <a:gd name="connsiteY9" fmla="*/ 0 h 1311131"/>
              <a:gd name="connsiteX0" fmla="*/ 2524760 w 2710683"/>
              <a:gd name="connsiteY0" fmla="*/ 391160 h 1311610"/>
              <a:gd name="connsiteX1" fmla="*/ 2661920 w 2710683"/>
              <a:gd name="connsiteY1" fmla="*/ 726440 h 1311610"/>
              <a:gd name="connsiteX2" fmla="*/ 2697480 w 2710683"/>
              <a:gd name="connsiteY2" fmla="*/ 1137920 h 1311610"/>
              <a:gd name="connsiteX3" fmla="*/ 2453639 w 2710683"/>
              <a:gd name="connsiteY3" fmla="*/ 1310640 h 1311610"/>
              <a:gd name="connsiteX4" fmla="*/ 2098040 w 2710683"/>
              <a:gd name="connsiteY4" fmla="*/ 1198880 h 1311610"/>
              <a:gd name="connsiteX5" fmla="*/ 1762760 w 2710683"/>
              <a:gd name="connsiteY5" fmla="*/ 939800 h 1311610"/>
              <a:gd name="connsiteX6" fmla="*/ 1305560 w 2710683"/>
              <a:gd name="connsiteY6" fmla="*/ 568960 h 1311610"/>
              <a:gd name="connsiteX7" fmla="*/ 538480 w 2710683"/>
              <a:gd name="connsiteY7" fmla="*/ 177800 h 1311610"/>
              <a:gd name="connsiteX8" fmla="*/ 177800 w 2710683"/>
              <a:gd name="connsiteY8" fmla="*/ 55880 h 1311610"/>
              <a:gd name="connsiteX9" fmla="*/ 0 w 2710683"/>
              <a:gd name="connsiteY9" fmla="*/ 0 h 1311610"/>
              <a:gd name="connsiteX0" fmla="*/ 2524760 w 2710683"/>
              <a:gd name="connsiteY0" fmla="*/ 391160 h 1311565"/>
              <a:gd name="connsiteX1" fmla="*/ 2661920 w 2710683"/>
              <a:gd name="connsiteY1" fmla="*/ 726440 h 1311565"/>
              <a:gd name="connsiteX2" fmla="*/ 2697480 w 2710683"/>
              <a:gd name="connsiteY2" fmla="*/ 1137920 h 1311565"/>
              <a:gd name="connsiteX3" fmla="*/ 2453639 w 2710683"/>
              <a:gd name="connsiteY3" fmla="*/ 1310640 h 1311565"/>
              <a:gd name="connsiteX4" fmla="*/ 2098040 w 2710683"/>
              <a:gd name="connsiteY4" fmla="*/ 1198880 h 1311565"/>
              <a:gd name="connsiteX5" fmla="*/ 1732280 w 2710683"/>
              <a:gd name="connsiteY5" fmla="*/ 960120 h 1311565"/>
              <a:gd name="connsiteX6" fmla="*/ 1305560 w 2710683"/>
              <a:gd name="connsiteY6" fmla="*/ 568960 h 1311565"/>
              <a:gd name="connsiteX7" fmla="*/ 538480 w 2710683"/>
              <a:gd name="connsiteY7" fmla="*/ 177800 h 1311565"/>
              <a:gd name="connsiteX8" fmla="*/ 177800 w 2710683"/>
              <a:gd name="connsiteY8" fmla="*/ 55880 h 1311565"/>
              <a:gd name="connsiteX9" fmla="*/ 0 w 2710683"/>
              <a:gd name="connsiteY9" fmla="*/ 0 h 1311565"/>
              <a:gd name="connsiteX0" fmla="*/ 2524760 w 2710683"/>
              <a:gd name="connsiteY0" fmla="*/ 391160 h 1311565"/>
              <a:gd name="connsiteX1" fmla="*/ 2661920 w 2710683"/>
              <a:gd name="connsiteY1" fmla="*/ 726440 h 1311565"/>
              <a:gd name="connsiteX2" fmla="*/ 2697480 w 2710683"/>
              <a:gd name="connsiteY2" fmla="*/ 1137920 h 1311565"/>
              <a:gd name="connsiteX3" fmla="*/ 2453639 w 2710683"/>
              <a:gd name="connsiteY3" fmla="*/ 1310640 h 1311565"/>
              <a:gd name="connsiteX4" fmla="*/ 2098040 w 2710683"/>
              <a:gd name="connsiteY4" fmla="*/ 1198880 h 1311565"/>
              <a:gd name="connsiteX5" fmla="*/ 1732280 w 2710683"/>
              <a:gd name="connsiteY5" fmla="*/ 960120 h 1311565"/>
              <a:gd name="connsiteX6" fmla="*/ 1305560 w 2710683"/>
              <a:gd name="connsiteY6" fmla="*/ 568960 h 1311565"/>
              <a:gd name="connsiteX7" fmla="*/ 538480 w 2710683"/>
              <a:gd name="connsiteY7" fmla="*/ 177800 h 1311565"/>
              <a:gd name="connsiteX8" fmla="*/ 177800 w 2710683"/>
              <a:gd name="connsiteY8" fmla="*/ 55880 h 1311565"/>
              <a:gd name="connsiteX9" fmla="*/ 0 w 2710683"/>
              <a:gd name="connsiteY9" fmla="*/ 0 h 1311565"/>
              <a:gd name="connsiteX0" fmla="*/ 2524760 w 2710683"/>
              <a:gd name="connsiteY0" fmla="*/ 391160 h 1310640"/>
              <a:gd name="connsiteX1" fmla="*/ 2661920 w 2710683"/>
              <a:gd name="connsiteY1" fmla="*/ 726440 h 1310640"/>
              <a:gd name="connsiteX2" fmla="*/ 2697480 w 2710683"/>
              <a:gd name="connsiteY2" fmla="*/ 1137920 h 1310640"/>
              <a:gd name="connsiteX3" fmla="*/ 2453639 w 2710683"/>
              <a:gd name="connsiteY3" fmla="*/ 1310640 h 1310640"/>
              <a:gd name="connsiteX4" fmla="*/ 2098040 w 2710683"/>
              <a:gd name="connsiteY4" fmla="*/ 1198880 h 1310640"/>
              <a:gd name="connsiteX5" fmla="*/ 1732280 w 2710683"/>
              <a:gd name="connsiteY5" fmla="*/ 960120 h 1310640"/>
              <a:gd name="connsiteX6" fmla="*/ 1305560 w 2710683"/>
              <a:gd name="connsiteY6" fmla="*/ 568960 h 1310640"/>
              <a:gd name="connsiteX7" fmla="*/ 538480 w 2710683"/>
              <a:gd name="connsiteY7" fmla="*/ 177800 h 1310640"/>
              <a:gd name="connsiteX8" fmla="*/ 177800 w 2710683"/>
              <a:gd name="connsiteY8" fmla="*/ 55880 h 1310640"/>
              <a:gd name="connsiteX9" fmla="*/ 0 w 2710683"/>
              <a:gd name="connsiteY9" fmla="*/ 0 h 1310640"/>
              <a:gd name="connsiteX0" fmla="*/ 2524760 w 2687057"/>
              <a:gd name="connsiteY0" fmla="*/ 391160 h 1310640"/>
              <a:gd name="connsiteX1" fmla="*/ 2661920 w 2687057"/>
              <a:gd name="connsiteY1" fmla="*/ 726440 h 1310640"/>
              <a:gd name="connsiteX2" fmla="*/ 2667000 w 2687057"/>
              <a:gd name="connsiteY2" fmla="*/ 1005840 h 1310640"/>
              <a:gd name="connsiteX3" fmla="*/ 2453639 w 2687057"/>
              <a:gd name="connsiteY3" fmla="*/ 1310640 h 1310640"/>
              <a:gd name="connsiteX4" fmla="*/ 2098040 w 2687057"/>
              <a:gd name="connsiteY4" fmla="*/ 1198880 h 1310640"/>
              <a:gd name="connsiteX5" fmla="*/ 1732280 w 2687057"/>
              <a:gd name="connsiteY5" fmla="*/ 960120 h 1310640"/>
              <a:gd name="connsiteX6" fmla="*/ 1305560 w 2687057"/>
              <a:gd name="connsiteY6" fmla="*/ 568960 h 1310640"/>
              <a:gd name="connsiteX7" fmla="*/ 538480 w 2687057"/>
              <a:gd name="connsiteY7" fmla="*/ 177800 h 1310640"/>
              <a:gd name="connsiteX8" fmla="*/ 177800 w 2687057"/>
              <a:gd name="connsiteY8" fmla="*/ 55880 h 1310640"/>
              <a:gd name="connsiteX9" fmla="*/ 0 w 2687057"/>
              <a:gd name="connsiteY9" fmla="*/ 0 h 1310640"/>
              <a:gd name="connsiteX0" fmla="*/ 2524760 w 2692159"/>
              <a:gd name="connsiteY0" fmla="*/ 391160 h 1213490"/>
              <a:gd name="connsiteX1" fmla="*/ 2661920 w 2692159"/>
              <a:gd name="connsiteY1" fmla="*/ 726440 h 1213490"/>
              <a:gd name="connsiteX2" fmla="*/ 2667000 w 2692159"/>
              <a:gd name="connsiteY2" fmla="*/ 1005840 h 1213490"/>
              <a:gd name="connsiteX3" fmla="*/ 2382519 w 2692159"/>
              <a:gd name="connsiteY3" fmla="*/ 1198880 h 1213490"/>
              <a:gd name="connsiteX4" fmla="*/ 2098040 w 2692159"/>
              <a:gd name="connsiteY4" fmla="*/ 1198880 h 1213490"/>
              <a:gd name="connsiteX5" fmla="*/ 1732280 w 2692159"/>
              <a:gd name="connsiteY5" fmla="*/ 960120 h 1213490"/>
              <a:gd name="connsiteX6" fmla="*/ 1305560 w 2692159"/>
              <a:gd name="connsiteY6" fmla="*/ 568960 h 1213490"/>
              <a:gd name="connsiteX7" fmla="*/ 538480 w 2692159"/>
              <a:gd name="connsiteY7" fmla="*/ 177800 h 1213490"/>
              <a:gd name="connsiteX8" fmla="*/ 177800 w 2692159"/>
              <a:gd name="connsiteY8" fmla="*/ 55880 h 1213490"/>
              <a:gd name="connsiteX9" fmla="*/ 0 w 2692159"/>
              <a:gd name="connsiteY9" fmla="*/ 0 h 1213490"/>
              <a:gd name="connsiteX0" fmla="*/ 2524760 w 2692159"/>
              <a:gd name="connsiteY0" fmla="*/ 391160 h 1198880"/>
              <a:gd name="connsiteX1" fmla="*/ 2661920 w 2692159"/>
              <a:gd name="connsiteY1" fmla="*/ 726440 h 1198880"/>
              <a:gd name="connsiteX2" fmla="*/ 2667000 w 2692159"/>
              <a:gd name="connsiteY2" fmla="*/ 1005840 h 1198880"/>
              <a:gd name="connsiteX3" fmla="*/ 2382519 w 2692159"/>
              <a:gd name="connsiteY3" fmla="*/ 1198880 h 1198880"/>
              <a:gd name="connsiteX4" fmla="*/ 2026920 w 2692159"/>
              <a:gd name="connsiteY4" fmla="*/ 1127760 h 1198880"/>
              <a:gd name="connsiteX5" fmla="*/ 1732280 w 2692159"/>
              <a:gd name="connsiteY5" fmla="*/ 960120 h 1198880"/>
              <a:gd name="connsiteX6" fmla="*/ 1305560 w 2692159"/>
              <a:gd name="connsiteY6" fmla="*/ 568960 h 1198880"/>
              <a:gd name="connsiteX7" fmla="*/ 538480 w 2692159"/>
              <a:gd name="connsiteY7" fmla="*/ 177800 h 1198880"/>
              <a:gd name="connsiteX8" fmla="*/ 177800 w 2692159"/>
              <a:gd name="connsiteY8" fmla="*/ 55880 h 1198880"/>
              <a:gd name="connsiteX9" fmla="*/ 0 w 2692159"/>
              <a:gd name="connsiteY9" fmla="*/ 0 h 1198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92159" h="1198880">
                <a:moveTo>
                  <a:pt x="2524760" y="391160"/>
                </a:moveTo>
                <a:cubicBezTo>
                  <a:pt x="2564976" y="471170"/>
                  <a:pt x="2638213" y="623993"/>
                  <a:pt x="2661920" y="726440"/>
                </a:cubicBezTo>
                <a:cubicBezTo>
                  <a:pt x="2685627" y="828887"/>
                  <a:pt x="2713567" y="927100"/>
                  <a:pt x="2667000" y="1005840"/>
                </a:cubicBezTo>
                <a:cubicBezTo>
                  <a:pt x="2620433" y="1084580"/>
                  <a:pt x="2494279" y="1174327"/>
                  <a:pt x="2382519" y="1198880"/>
                </a:cubicBezTo>
                <a:cubicBezTo>
                  <a:pt x="2219959" y="1182793"/>
                  <a:pt x="2135293" y="1167553"/>
                  <a:pt x="2026920" y="1127760"/>
                </a:cubicBezTo>
                <a:cubicBezTo>
                  <a:pt x="1918547" y="1087967"/>
                  <a:pt x="1852507" y="1053253"/>
                  <a:pt x="1732280" y="960120"/>
                </a:cubicBezTo>
                <a:cubicBezTo>
                  <a:pt x="1612053" y="866987"/>
                  <a:pt x="1504527" y="699347"/>
                  <a:pt x="1305560" y="568960"/>
                </a:cubicBezTo>
                <a:cubicBezTo>
                  <a:pt x="1106593" y="438573"/>
                  <a:pt x="726440" y="263313"/>
                  <a:pt x="538480" y="177800"/>
                </a:cubicBezTo>
                <a:cubicBezTo>
                  <a:pt x="350520" y="92287"/>
                  <a:pt x="177800" y="55880"/>
                  <a:pt x="177800" y="55880"/>
                </a:cubicBezTo>
                <a:cubicBezTo>
                  <a:pt x="88053" y="26247"/>
                  <a:pt x="44026" y="13123"/>
                  <a:pt x="0" y="0"/>
                </a:cubicBezTo>
              </a:path>
            </a:pathLst>
          </a:custGeom>
          <a:noFill/>
          <a:ln w="57150">
            <a:solidFill>
              <a:srgbClr val="00B0F0">
                <a:alpha val="69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497D35E-6F62-C1E1-909D-216BB428148F}"/>
              </a:ext>
            </a:extLst>
          </p:cNvPr>
          <p:cNvSpPr/>
          <p:nvPr/>
        </p:nvSpPr>
        <p:spPr>
          <a:xfrm rot="20623366">
            <a:off x="6707630" y="1424703"/>
            <a:ext cx="463299" cy="375920"/>
          </a:xfrm>
          <a:custGeom>
            <a:avLst/>
            <a:gdLst>
              <a:gd name="connsiteX0" fmla="*/ 157480 w 157480"/>
              <a:gd name="connsiteY0" fmla="*/ 0 h 360680"/>
              <a:gd name="connsiteX1" fmla="*/ 86360 w 157480"/>
              <a:gd name="connsiteY1" fmla="*/ 228600 h 360680"/>
              <a:gd name="connsiteX2" fmla="*/ 0 w 157480"/>
              <a:gd name="connsiteY2" fmla="*/ 360680 h 360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7480" h="360680">
                <a:moveTo>
                  <a:pt x="157480" y="0"/>
                </a:moveTo>
                <a:cubicBezTo>
                  <a:pt x="135043" y="84243"/>
                  <a:pt x="112607" y="168487"/>
                  <a:pt x="86360" y="228600"/>
                </a:cubicBezTo>
                <a:cubicBezTo>
                  <a:pt x="60113" y="288713"/>
                  <a:pt x="30056" y="324696"/>
                  <a:pt x="0" y="360680"/>
                </a:cubicBezTo>
              </a:path>
            </a:pathLst>
          </a:custGeom>
          <a:noFill/>
          <a:ln w="57150">
            <a:solidFill>
              <a:srgbClr val="00B0F0">
                <a:alpha val="75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28925AC-7A1B-C33B-D7FB-F8182532BAEA}"/>
              </a:ext>
            </a:extLst>
          </p:cNvPr>
          <p:cNvSpPr/>
          <p:nvPr/>
        </p:nvSpPr>
        <p:spPr>
          <a:xfrm>
            <a:off x="6939280" y="2346960"/>
            <a:ext cx="386080" cy="177800"/>
          </a:xfrm>
          <a:custGeom>
            <a:avLst/>
            <a:gdLst>
              <a:gd name="connsiteX0" fmla="*/ 0 w 350520"/>
              <a:gd name="connsiteY0" fmla="*/ 177800 h 177800"/>
              <a:gd name="connsiteX1" fmla="*/ 76200 w 350520"/>
              <a:gd name="connsiteY1" fmla="*/ 137160 h 177800"/>
              <a:gd name="connsiteX2" fmla="*/ 350520 w 350520"/>
              <a:gd name="connsiteY2" fmla="*/ 0 h 17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0520" h="177800">
                <a:moveTo>
                  <a:pt x="0" y="177800"/>
                </a:moveTo>
                <a:cubicBezTo>
                  <a:pt x="8890" y="172296"/>
                  <a:pt x="76200" y="137160"/>
                  <a:pt x="76200" y="137160"/>
                </a:cubicBezTo>
                <a:lnTo>
                  <a:pt x="350520" y="0"/>
                </a:lnTo>
              </a:path>
            </a:pathLst>
          </a:custGeom>
          <a:noFill/>
          <a:ln w="57150">
            <a:solidFill>
              <a:srgbClr val="00B0F0">
                <a:alpha val="75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68A223-9FA6-2496-ACF0-93607F543693}"/>
              </a:ext>
            </a:extLst>
          </p:cNvPr>
          <p:cNvSpPr txBox="1"/>
          <p:nvPr/>
        </p:nvSpPr>
        <p:spPr>
          <a:xfrm>
            <a:off x="9356765" y="1741481"/>
            <a:ext cx="1803318" cy="7386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dirty="0"/>
              <a:t>Indicative location of link road and M2J4 access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BA9E08-EF79-CFC9-84BA-DF0103A16C5D}"/>
              </a:ext>
            </a:extLst>
          </p:cNvPr>
          <p:cNvSpPr txBox="1"/>
          <p:nvPr/>
        </p:nvSpPr>
        <p:spPr>
          <a:xfrm>
            <a:off x="3073248" y="1120831"/>
            <a:ext cx="1875829" cy="7386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dirty="0"/>
              <a:t>Vehicular access to and from Bredhurst via The Street only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FF6FB3E-0951-986C-1994-5363921887CF}"/>
              </a:ext>
            </a:extLst>
          </p:cNvPr>
          <p:cNvCxnSpPr>
            <a:cxnSpLocks/>
          </p:cNvCxnSpPr>
          <p:nvPr/>
        </p:nvCxnSpPr>
        <p:spPr>
          <a:xfrm flipV="1">
            <a:off x="6893011" y="2288885"/>
            <a:ext cx="261262" cy="114256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C4FDE86-069A-9DEA-1E01-71BBEC9FF994}"/>
              </a:ext>
            </a:extLst>
          </p:cNvPr>
          <p:cNvCxnSpPr>
            <a:cxnSpLocks/>
          </p:cNvCxnSpPr>
          <p:nvPr/>
        </p:nvCxnSpPr>
        <p:spPr>
          <a:xfrm flipH="1">
            <a:off x="7013667" y="2455119"/>
            <a:ext cx="281213" cy="144735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C4E4421B-FAF6-CEB8-766E-C8194D3FEFEA}"/>
              </a:ext>
            </a:extLst>
          </p:cNvPr>
          <p:cNvSpPr txBox="1"/>
          <p:nvPr/>
        </p:nvSpPr>
        <p:spPr>
          <a:xfrm>
            <a:off x="9169772" y="3072033"/>
            <a:ext cx="2311027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dirty="0"/>
              <a:t>Active Travel links along new road bridge alignment 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36D938E-0D91-927F-3F14-44EE5467F976}"/>
              </a:ext>
            </a:extLst>
          </p:cNvPr>
          <p:cNvCxnSpPr>
            <a:cxnSpLocks/>
          </p:cNvCxnSpPr>
          <p:nvPr/>
        </p:nvCxnSpPr>
        <p:spPr>
          <a:xfrm flipH="1" flipV="1">
            <a:off x="7848997" y="2668576"/>
            <a:ext cx="1325948" cy="880510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7EBCD8D-4207-3967-7851-07F3D0C71DC8}"/>
              </a:ext>
            </a:extLst>
          </p:cNvPr>
          <p:cNvSpPr txBox="1"/>
          <p:nvPr/>
        </p:nvSpPr>
        <p:spPr>
          <a:xfrm rot="1853749">
            <a:off x="4771902" y="3585832"/>
            <a:ext cx="961133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chemeClr val="bg1"/>
                </a:solidFill>
              </a:rPr>
              <a:t>Forge Lane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CE3BF36-476A-4A23-13D7-B989A3710B5C}"/>
              </a:ext>
            </a:extLst>
          </p:cNvPr>
          <p:cNvSpPr txBox="1"/>
          <p:nvPr/>
        </p:nvSpPr>
        <p:spPr>
          <a:xfrm rot="18612027">
            <a:off x="6165031" y="2735861"/>
            <a:ext cx="955257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chemeClr val="bg1"/>
                </a:solidFill>
              </a:rPr>
              <a:t>The Street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8A48EBE-D615-39B5-A038-4B00D6ACD1DC}"/>
              </a:ext>
            </a:extLst>
          </p:cNvPr>
          <p:cNvSpPr txBox="1"/>
          <p:nvPr/>
        </p:nvSpPr>
        <p:spPr>
          <a:xfrm rot="18303405">
            <a:off x="4264433" y="4593880"/>
            <a:ext cx="1267118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050" b="1" dirty="0">
                <a:solidFill>
                  <a:schemeClr val="bg1"/>
                </a:solidFill>
              </a:rPr>
              <a:t>Dunn Street Road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3366965-4584-2914-D424-83798D21A8C9}"/>
              </a:ext>
            </a:extLst>
          </p:cNvPr>
          <p:cNvSpPr txBox="1"/>
          <p:nvPr/>
        </p:nvSpPr>
        <p:spPr>
          <a:xfrm>
            <a:off x="1583247" y="2959742"/>
            <a:ext cx="1892465" cy="116955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dirty="0"/>
              <a:t>Location of closures to be investigated in terms of highway constraints, turning heads to be provided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CE077BD-8250-AEA9-A280-C45975BFDF7B}"/>
              </a:ext>
            </a:extLst>
          </p:cNvPr>
          <p:cNvCxnSpPr>
            <a:cxnSpLocks/>
          </p:cNvCxnSpPr>
          <p:nvPr/>
        </p:nvCxnSpPr>
        <p:spPr>
          <a:xfrm flipV="1">
            <a:off x="3477053" y="3549086"/>
            <a:ext cx="1162000" cy="7822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38613DB1-A115-7FE5-CD93-C38E7136ECA6}"/>
              </a:ext>
            </a:extLst>
          </p:cNvPr>
          <p:cNvCxnSpPr>
            <a:cxnSpLocks/>
          </p:cNvCxnSpPr>
          <p:nvPr/>
        </p:nvCxnSpPr>
        <p:spPr>
          <a:xfrm>
            <a:off x="2631440" y="4129293"/>
            <a:ext cx="917200" cy="205637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8F3E4F18-9347-396D-6CEB-953CCE2370DF}"/>
              </a:ext>
            </a:extLst>
          </p:cNvPr>
          <p:cNvCxnSpPr>
            <a:cxnSpLocks/>
          </p:cNvCxnSpPr>
          <p:nvPr/>
        </p:nvCxnSpPr>
        <p:spPr>
          <a:xfrm>
            <a:off x="4949077" y="1690688"/>
            <a:ext cx="1990203" cy="52419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656D5DEF-CA66-0EAF-6B77-833F38B85CBD}"/>
              </a:ext>
            </a:extLst>
          </p:cNvPr>
          <p:cNvSpPr txBox="1"/>
          <p:nvPr/>
        </p:nvSpPr>
        <p:spPr>
          <a:xfrm>
            <a:off x="7325360" y="4236150"/>
            <a:ext cx="3014104" cy="954107"/>
          </a:xfrm>
          <a:prstGeom prst="rect">
            <a:avLst/>
          </a:prstGeom>
          <a:solidFill>
            <a:schemeClr val="bg1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dirty="0"/>
              <a:t>Potential removal of existing traffic calming through the village and improvement to the pedestrian environment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8C00EDA5-C32F-4B2D-DDD0-FBB4E343877F}"/>
              </a:ext>
            </a:extLst>
          </p:cNvPr>
          <p:cNvCxnSpPr>
            <a:cxnSpLocks/>
          </p:cNvCxnSpPr>
          <p:nvPr/>
        </p:nvCxnSpPr>
        <p:spPr>
          <a:xfrm flipH="1" flipV="1">
            <a:off x="6462834" y="3209370"/>
            <a:ext cx="1949607" cy="1018915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F1961A60-A02D-9E1F-CC5B-EB5CD1A941AF}"/>
              </a:ext>
            </a:extLst>
          </p:cNvPr>
          <p:cNvCxnSpPr>
            <a:cxnSpLocks/>
            <a:endCxn id="29" idx="2"/>
          </p:cNvCxnSpPr>
          <p:nvPr/>
        </p:nvCxnSpPr>
        <p:spPr>
          <a:xfrm flipH="1" flipV="1">
            <a:off x="5001918" y="4793761"/>
            <a:ext cx="2323442" cy="52866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0D24BF3E-A100-B304-7AFE-72A5B9632ED2}"/>
              </a:ext>
            </a:extLst>
          </p:cNvPr>
          <p:cNvCxnSpPr/>
          <p:nvPr/>
        </p:nvCxnSpPr>
        <p:spPr>
          <a:xfrm flipH="1">
            <a:off x="8247883" y="1996439"/>
            <a:ext cx="1108882" cy="11437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6644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400C21-CCDC-B3C2-71A9-975987EA91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5AF38-B162-FA85-B765-FFBFA31D9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37431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Road Closure Examples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0EBCCBB-A127-C402-6338-E3EC65820CB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35" y="1463991"/>
            <a:ext cx="4627399" cy="307355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C8AF1E3-39DF-CB5C-7F39-915F5AB6937F}"/>
              </a:ext>
            </a:extLst>
          </p:cNvPr>
          <p:cNvSpPr txBox="1">
            <a:spLocks/>
          </p:cNvSpPr>
          <p:nvPr/>
        </p:nvSpPr>
        <p:spPr>
          <a:xfrm>
            <a:off x="720235" y="4669859"/>
            <a:ext cx="3845560" cy="178848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solidFill>
                  <a:schemeClr val="bg1"/>
                </a:solidFill>
              </a:rPr>
              <a:t>Automatic Number Plate Recognition (ANPR) enforced bus gate</a:t>
            </a:r>
          </a:p>
          <a:p>
            <a:r>
              <a:rPr lang="en-GB" sz="1400" dirty="0">
                <a:solidFill>
                  <a:schemeClr val="bg1"/>
                </a:solidFill>
              </a:rPr>
              <a:t>Maintains active travel access throughout or alongside</a:t>
            </a:r>
          </a:p>
          <a:p>
            <a:r>
              <a:rPr lang="en-GB" sz="1400" dirty="0">
                <a:solidFill>
                  <a:schemeClr val="bg1"/>
                </a:solidFill>
              </a:rPr>
              <a:t>Limited infrastructure required to the street environment</a:t>
            </a:r>
          </a:p>
          <a:p>
            <a:r>
              <a:rPr lang="en-GB" sz="1400" dirty="0">
                <a:solidFill>
                  <a:schemeClr val="bg1"/>
                </a:solidFill>
              </a:rPr>
              <a:t>Allows access for emergency vehicles</a:t>
            </a:r>
          </a:p>
          <a:p>
            <a:endParaRPr lang="en-GB" sz="1400" dirty="0">
              <a:solidFill>
                <a:schemeClr val="bg1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3B8BBA4-0A02-F4F8-2DC4-D6D0510A648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9249" t="18074" r="4000" b="10221"/>
          <a:stretch/>
        </p:blipFill>
        <p:spPr>
          <a:xfrm>
            <a:off x="6844368" y="1468766"/>
            <a:ext cx="4667708" cy="3068775"/>
          </a:xfrm>
          <a:prstGeom prst="rect">
            <a:avLst/>
          </a:prstGeom>
        </p:spPr>
      </p:pic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CAC5501B-11B1-B3D6-7C43-0BBF7E8B126D}"/>
              </a:ext>
            </a:extLst>
          </p:cNvPr>
          <p:cNvSpPr txBox="1">
            <a:spLocks/>
          </p:cNvSpPr>
          <p:nvPr/>
        </p:nvSpPr>
        <p:spPr>
          <a:xfrm>
            <a:off x="6976448" y="4669858"/>
            <a:ext cx="3845560" cy="178848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solidFill>
                  <a:schemeClr val="bg1"/>
                </a:solidFill>
              </a:rPr>
              <a:t>Sump breaker bus gate – deters drivers of certain vehicles</a:t>
            </a:r>
          </a:p>
          <a:p>
            <a:r>
              <a:rPr lang="en-GB" sz="1400" dirty="0">
                <a:solidFill>
                  <a:schemeClr val="bg1"/>
                </a:solidFill>
              </a:rPr>
              <a:t>Active travel access segregated from the main carriageway</a:t>
            </a:r>
          </a:p>
          <a:p>
            <a:r>
              <a:rPr lang="en-GB" sz="1400" dirty="0">
                <a:solidFill>
                  <a:schemeClr val="bg1"/>
                </a:solidFill>
              </a:rPr>
              <a:t>Allows access of larger 999 vehicles</a:t>
            </a:r>
          </a:p>
          <a:p>
            <a:endParaRPr lang="en-GB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595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E908F7-0DEE-3CBF-738F-3965F08047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F8F9275-A27C-8F7A-B717-72A17BC0A90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Not to scale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49F790-C34E-FD54-25EE-97064FE13888}"/>
              </a:ext>
            </a:extLst>
          </p:cNvPr>
          <p:cNvSpPr txBox="1"/>
          <p:nvPr/>
        </p:nvSpPr>
        <p:spPr>
          <a:xfrm>
            <a:off x="679010" y="814812"/>
            <a:ext cx="4092166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Site Context</a:t>
            </a:r>
          </a:p>
          <a:p>
            <a:endParaRPr lang="en-GB" sz="2400" dirty="0">
              <a:solidFill>
                <a:schemeClr val="bg1"/>
              </a:solidFill>
            </a:endParaRPr>
          </a:p>
          <a:p>
            <a:r>
              <a:rPr lang="en-GB" sz="2400" dirty="0">
                <a:solidFill>
                  <a:schemeClr val="bg1"/>
                </a:solidFill>
              </a:rPr>
              <a:t>All councils plan for growth in their area. MBC allocated the Lidsing site in 2024 for:</a:t>
            </a:r>
          </a:p>
          <a:p>
            <a:endParaRPr lang="en-GB" sz="2400" dirty="0">
              <a:solidFill>
                <a:schemeClr val="bg1"/>
              </a:solidFill>
            </a:endParaRPr>
          </a:p>
          <a:p>
            <a:r>
              <a:rPr lang="en-GB" sz="2400" dirty="0">
                <a:solidFill>
                  <a:schemeClr val="bg1"/>
                </a:solidFill>
              </a:rPr>
              <a:t>Housing - 2,000 dwellings</a:t>
            </a:r>
          </a:p>
          <a:p>
            <a:r>
              <a:rPr lang="en-GB" sz="2400" dirty="0">
                <a:solidFill>
                  <a:schemeClr val="bg1"/>
                </a:solidFill>
              </a:rPr>
              <a:t>Jobs – 14 hectares</a:t>
            </a:r>
            <a:br>
              <a:rPr lang="en-GB" sz="2400" dirty="0">
                <a:solidFill>
                  <a:schemeClr val="bg1"/>
                </a:solidFill>
              </a:rPr>
            </a:br>
            <a:r>
              <a:rPr lang="en-GB" sz="2400" dirty="0">
                <a:solidFill>
                  <a:schemeClr val="bg1"/>
                </a:solidFill>
              </a:rPr>
              <a:t>Local centre</a:t>
            </a:r>
          </a:p>
          <a:p>
            <a:r>
              <a:rPr lang="en-GB" sz="2400" dirty="0">
                <a:solidFill>
                  <a:schemeClr val="bg1"/>
                </a:solidFill>
              </a:rPr>
              <a:t>M2 connection</a:t>
            </a:r>
          </a:p>
          <a:p>
            <a:r>
              <a:rPr lang="en-GB" sz="2400" dirty="0">
                <a:solidFill>
                  <a:schemeClr val="bg1"/>
                </a:solidFill>
              </a:rPr>
              <a:t>New bus services</a:t>
            </a:r>
          </a:p>
          <a:p>
            <a:endParaRPr lang="en-GB" sz="2400" dirty="0">
              <a:solidFill>
                <a:schemeClr val="bg1"/>
              </a:solidFill>
            </a:endParaRPr>
          </a:p>
          <a:p>
            <a:r>
              <a:rPr lang="en-GB" sz="2400" dirty="0">
                <a:solidFill>
                  <a:schemeClr val="bg1"/>
                </a:solidFill>
              </a:rPr>
              <a:t>Opportunity for changes to south – particularly Bredhurst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95674B-A885-338F-8AF4-00C92868FD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9907" y="814812"/>
            <a:ext cx="6650203" cy="4893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14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D2526B-B4A8-D7D3-D6D4-DD929B4787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F1498AB-96C7-1C92-F8F1-7E00CEF1404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Not to scale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11F25D-5CFB-E954-B1EB-C901F27505AE}"/>
              </a:ext>
            </a:extLst>
          </p:cNvPr>
          <p:cNvSpPr txBox="1"/>
          <p:nvPr/>
        </p:nvSpPr>
        <p:spPr>
          <a:xfrm>
            <a:off x="679010" y="814812"/>
            <a:ext cx="409216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Timescales</a:t>
            </a:r>
          </a:p>
          <a:p>
            <a:endParaRPr lang="en-GB" sz="2400" dirty="0">
              <a:solidFill>
                <a:schemeClr val="bg1"/>
              </a:solidFill>
            </a:endParaRPr>
          </a:p>
          <a:p>
            <a:r>
              <a:rPr lang="en-GB" sz="2400" dirty="0">
                <a:solidFill>
                  <a:schemeClr val="bg1"/>
                </a:solidFill>
              </a:rPr>
              <a:t>Local Plan covers the period from now to 2038</a:t>
            </a:r>
          </a:p>
          <a:p>
            <a:endParaRPr lang="en-GB" sz="2400" dirty="0">
              <a:solidFill>
                <a:schemeClr val="bg1"/>
              </a:solidFill>
            </a:endParaRPr>
          </a:p>
          <a:p>
            <a:r>
              <a:rPr lang="en-GB" sz="2400" dirty="0">
                <a:solidFill>
                  <a:schemeClr val="bg1"/>
                </a:solidFill>
              </a:rPr>
              <a:t>Subject to planning, first houses in 2028, continuing through to 2042</a:t>
            </a:r>
          </a:p>
          <a:p>
            <a:endParaRPr lang="en-GB" sz="2400" dirty="0">
              <a:solidFill>
                <a:schemeClr val="bg1"/>
              </a:solidFill>
            </a:endParaRPr>
          </a:p>
          <a:p>
            <a:r>
              <a:rPr lang="en-GB" sz="2400" dirty="0">
                <a:solidFill>
                  <a:schemeClr val="bg1"/>
                </a:solidFill>
              </a:rPr>
              <a:t>Development and infrastructure will come forward in phases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B6C54D-9000-ACC2-4FB8-B171C3D8A3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9907" y="814812"/>
            <a:ext cx="6650203" cy="4893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645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496A99-4225-4323-D2C1-1983414472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FF2DFD4-AA8B-C45B-6BED-C85D9B25589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Not to scale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48AE41-D949-D5BB-74F9-8A3F8C00D3CC}"/>
              </a:ext>
            </a:extLst>
          </p:cNvPr>
          <p:cNvSpPr txBox="1"/>
          <p:nvPr/>
        </p:nvSpPr>
        <p:spPr>
          <a:xfrm>
            <a:off x="701223" y="847394"/>
            <a:ext cx="338125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Replacement of Maidstone Road bridge</a:t>
            </a:r>
          </a:p>
          <a:p>
            <a:endParaRPr lang="en-GB" sz="2400" dirty="0">
              <a:solidFill>
                <a:schemeClr val="bg1"/>
              </a:solidFill>
            </a:endParaRPr>
          </a:p>
          <a:p>
            <a:endParaRPr lang="en-GB" sz="2400" dirty="0">
              <a:solidFill>
                <a:schemeClr val="bg1"/>
              </a:solidFill>
            </a:endParaRPr>
          </a:p>
          <a:p>
            <a:r>
              <a:rPr lang="en-GB" sz="2400" dirty="0">
                <a:solidFill>
                  <a:schemeClr val="bg1"/>
                </a:solidFill>
              </a:rPr>
              <a:t>MBC policy expects the ‘changeover’ between 2033 and 2038</a:t>
            </a:r>
          </a:p>
          <a:p>
            <a:endParaRPr lang="en-GB" sz="2400" dirty="0">
              <a:solidFill>
                <a:schemeClr val="bg1"/>
              </a:solidFill>
            </a:endParaRPr>
          </a:p>
          <a:p>
            <a:endParaRPr lang="en-GB" sz="2400" dirty="0">
              <a:solidFill>
                <a:schemeClr val="bg1"/>
              </a:solidFill>
            </a:endParaRPr>
          </a:p>
          <a:p>
            <a:r>
              <a:rPr lang="en-GB" sz="2400" dirty="0">
                <a:solidFill>
                  <a:schemeClr val="bg1"/>
                </a:solidFill>
              </a:rPr>
              <a:t>Agreed in principle with National Highways</a:t>
            </a:r>
          </a:p>
          <a:p>
            <a:endParaRPr lang="en-GB" sz="24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24A6A7-A4A5-2D44-5333-4B3A6A0ED4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381" y="821732"/>
            <a:ext cx="7712363" cy="503383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6DE912-62AE-0BA3-AB5C-D93DBD01D62A}"/>
              </a:ext>
            </a:extLst>
          </p:cNvPr>
          <p:cNvSpPr txBox="1"/>
          <p:nvPr/>
        </p:nvSpPr>
        <p:spPr>
          <a:xfrm>
            <a:off x="6992174" y="3105834"/>
            <a:ext cx="1561276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Replacement bridge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D11901-9B6C-93AA-EBFC-49BE82C8FA03}"/>
              </a:ext>
            </a:extLst>
          </p:cNvPr>
          <p:cNvSpPr txBox="1"/>
          <p:nvPr/>
        </p:nvSpPr>
        <p:spPr>
          <a:xfrm>
            <a:off x="6233506" y="5276619"/>
            <a:ext cx="1484867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FC000"/>
                </a:solidFill>
              </a:rPr>
              <a:t>To Bredhurst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8AF587-7823-E007-7626-99F2D0C52DCA}"/>
              </a:ext>
            </a:extLst>
          </p:cNvPr>
          <p:cNvSpPr txBox="1"/>
          <p:nvPr/>
        </p:nvSpPr>
        <p:spPr>
          <a:xfrm>
            <a:off x="5507306" y="1027383"/>
            <a:ext cx="1484868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FC000"/>
                </a:solidFill>
              </a:rPr>
              <a:t>To Wigmore</a:t>
            </a:r>
          </a:p>
        </p:txBody>
      </p:sp>
    </p:spTree>
    <p:extLst>
      <p:ext uri="{BB962C8B-B14F-4D97-AF65-F5344CB8AC3E}">
        <p14:creationId xmlns:p14="http://schemas.microsoft.com/office/powerpoint/2010/main" val="391740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1E3BC8-F368-27EA-59E4-D5A1A52229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221AF01-7E83-3AE7-D6C9-2C1C5A8DD32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1028218" y="6492875"/>
            <a:ext cx="1163782" cy="365125"/>
          </a:xfrm>
        </p:spPr>
        <p:txBody>
          <a:bodyPr/>
          <a:lstStyle/>
          <a:p>
            <a:r>
              <a:rPr lang="en-GB"/>
              <a:t>Not to scale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8D700B-3A38-08F9-9E26-DACF634922EC}"/>
              </a:ext>
            </a:extLst>
          </p:cNvPr>
          <p:cNvSpPr txBox="1"/>
          <p:nvPr/>
        </p:nvSpPr>
        <p:spPr>
          <a:xfrm>
            <a:off x="1135790" y="735139"/>
            <a:ext cx="4525820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Orbital bus route</a:t>
            </a:r>
          </a:p>
          <a:p>
            <a:endParaRPr lang="en-GB" sz="2400" dirty="0">
              <a:solidFill>
                <a:schemeClr val="bg1"/>
              </a:solidFill>
            </a:endParaRPr>
          </a:p>
          <a:p>
            <a:r>
              <a:rPr lang="en-GB" sz="2400" dirty="0">
                <a:solidFill>
                  <a:schemeClr val="bg1"/>
                </a:solidFill>
              </a:rPr>
              <a:t>Orbital bus route in site policy, taking advantage of the link road</a:t>
            </a:r>
          </a:p>
          <a:p>
            <a:endParaRPr lang="en-GB" sz="2400" dirty="0">
              <a:solidFill>
                <a:schemeClr val="bg1"/>
              </a:solidFill>
            </a:endParaRPr>
          </a:p>
          <a:p>
            <a:endParaRPr lang="en-GB" sz="2400" dirty="0">
              <a:solidFill>
                <a:schemeClr val="bg1"/>
              </a:solidFill>
            </a:endParaRPr>
          </a:p>
          <a:p>
            <a:r>
              <a:rPr lang="en-GB" sz="2400" dirty="0">
                <a:solidFill>
                  <a:schemeClr val="bg1"/>
                </a:solidFill>
              </a:rPr>
              <a:t>New connections between Lordswood and Hempstead – helping residents access jobs, retail and leisure</a:t>
            </a:r>
            <a:endParaRPr lang="en-GB" sz="2400" i="1" dirty="0">
              <a:solidFill>
                <a:schemeClr val="bg1"/>
              </a:solidFill>
            </a:endParaRPr>
          </a:p>
          <a:p>
            <a:endParaRPr lang="en-GB" sz="2400" i="1" dirty="0">
              <a:solidFill>
                <a:schemeClr val="bg1"/>
              </a:solidFill>
            </a:endParaRPr>
          </a:p>
          <a:p>
            <a:endParaRPr lang="en-GB" sz="2400" i="1" dirty="0">
              <a:solidFill>
                <a:schemeClr val="bg1"/>
              </a:solidFill>
            </a:endParaRPr>
          </a:p>
          <a:p>
            <a:r>
              <a:rPr lang="en-GB" sz="2400" dirty="0">
                <a:solidFill>
                  <a:schemeClr val="bg1"/>
                </a:solidFill>
              </a:rPr>
              <a:t>Bredhurst residents will be able to walk via Forge Lane to access this route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5E6590-8338-2F51-852C-B2354E87BD9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243365" y="841700"/>
            <a:ext cx="2205557" cy="808143"/>
          </a:xfrm>
          <a:prstGeom prst="rect">
            <a:avLst/>
          </a:prstGeom>
        </p:spPr>
      </p:pic>
      <p:sp>
        <p:nvSpPr>
          <p:cNvPr id="6" name="Arc 5">
            <a:extLst>
              <a:ext uri="{FF2B5EF4-FFF2-40B4-BE49-F238E27FC236}">
                <a16:creationId xmlns:a16="http://schemas.microsoft.com/office/drawing/2014/main" id="{EAF16D4A-BD10-6E6B-1374-6114CD51DD3C}"/>
              </a:ext>
            </a:extLst>
          </p:cNvPr>
          <p:cNvSpPr/>
          <p:nvPr/>
        </p:nvSpPr>
        <p:spPr>
          <a:xfrm rot="21122708">
            <a:off x="6756726" y="2095100"/>
            <a:ext cx="4647882" cy="2965735"/>
          </a:xfrm>
          <a:prstGeom prst="arc">
            <a:avLst>
              <a:gd name="adj1" fmla="val 894008"/>
              <a:gd name="adj2" fmla="val 12427877"/>
            </a:avLst>
          </a:prstGeom>
          <a:ln w="76200">
            <a:solidFill>
              <a:schemeClr val="bg2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C6E968C-5390-A306-99FE-6958627CDF6B}"/>
              </a:ext>
            </a:extLst>
          </p:cNvPr>
          <p:cNvSpPr/>
          <p:nvPr/>
        </p:nvSpPr>
        <p:spPr>
          <a:xfrm>
            <a:off x="6798643" y="2633031"/>
            <a:ext cx="612362" cy="6389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8B8F2B4-83C5-89D5-0392-E0E7B202FE27}"/>
              </a:ext>
            </a:extLst>
          </p:cNvPr>
          <p:cNvSpPr/>
          <p:nvPr/>
        </p:nvSpPr>
        <p:spPr>
          <a:xfrm>
            <a:off x="7104824" y="4426944"/>
            <a:ext cx="612362" cy="6389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924A2D2-0488-7DC2-561D-077444340073}"/>
              </a:ext>
            </a:extLst>
          </p:cNvPr>
          <p:cNvSpPr/>
          <p:nvPr/>
        </p:nvSpPr>
        <p:spPr>
          <a:xfrm>
            <a:off x="9346144" y="4637544"/>
            <a:ext cx="612362" cy="6389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3298AB7-45FD-E613-3779-2B079FE6324F}"/>
              </a:ext>
            </a:extLst>
          </p:cNvPr>
          <p:cNvSpPr/>
          <p:nvPr/>
        </p:nvSpPr>
        <p:spPr>
          <a:xfrm>
            <a:off x="10975103" y="3429000"/>
            <a:ext cx="612362" cy="6389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0E6C3F-435F-83B3-BE83-27273340CD7B}"/>
              </a:ext>
            </a:extLst>
          </p:cNvPr>
          <p:cNvSpPr txBox="1"/>
          <p:nvPr/>
        </p:nvSpPr>
        <p:spPr>
          <a:xfrm>
            <a:off x="6237838" y="1880188"/>
            <a:ext cx="2002779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FC000"/>
                </a:solidFill>
              </a:rPr>
              <a:t>Chatham station and town centre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B85D7F-E016-C0C4-5673-4B7BBD831B4F}"/>
              </a:ext>
            </a:extLst>
          </p:cNvPr>
          <p:cNvSpPr txBox="1"/>
          <p:nvPr/>
        </p:nvSpPr>
        <p:spPr>
          <a:xfrm>
            <a:off x="6237838" y="5218104"/>
            <a:ext cx="1348078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FC000"/>
                </a:solidFill>
              </a:rPr>
              <a:t>Lordswood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040428-5E5E-E673-AED9-6DB38B5B02B9}"/>
              </a:ext>
            </a:extLst>
          </p:cNvPr>
          <p:cNvSpPr txBox="1"/>
          <p:nvPr/>
        </p:nvSpPr>
        <p:spPr>
          <a:xfrm>
            <a:off x="8570243" y="3576306"/>
            <a:ext cx="1607125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FC000"/>
                </a:solidFill>
              </a:rPr>
              <a:t>Lidsing  housing and employment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06DF81F-887E-9702-D23B-00A749BE935F}"/>
              </a:ext>
            </a:extLst>
          </p:cNvPr>
          <p:cNvSpPr txBox="1"/>
          <p:nvPr/>
        </p:nvSpPr>
        <p:spPr>
          <a:xfrm>
            <a:off x="10482406" y="2500037"/>
            <a:ext cx="1348078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FC000"/>
                </a:solidFill>
              </a:rPr>
              <a:t>Hempstead</a:t>
            </a:r>
          </a:p>
          <a:p>
            <a:pPr algn="ctr"/>
            <a:r>
              <a:rPr lang="en-GB" dirty="0">
                <a:solidFill>
                  <a:srgbClr val="FFC000"/>
                </a:solidFill>
              </a:rPr>
              <a:t>Valley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1722A83-4781-DE3F-D760-54219212F7AE}"/>
              </a:ext>
            </a:extLst>
          </p:cNvPr>
          <p:cNvSpPr/>
          <p:nvPr/>
        </p:nvSpPr>
        <p:spPr>
          <a:xfrm>
            <a:off x="10722037" y="5773838"/>
            <a:ext cx="612362" cy="63898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B3D4C69-1942-4DA4-9E65-D2B37032D600}"/>
              </a:ext>
            </a:extLst>
          </p:cNvPr>
          <p:cNvSpPr txBox="1"/>
          <p:nvPr/>
        </p:nvSpPr>
        <p:spPr>
          <a:xfrm>
            <a:off x="8383065" y="5873854"/>
            <a:ext cx="2285857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Bredhurst</a:t>
            </a:r>
          </a:p>
          <a:p>
            <a:pPr algn="ctr"/>
            <a:r>
              <a:rPr lang="en-GB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Walk via Forge Lane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1174C2B-89D7-3A5F-5445-8C231477BFDC}"/>
              </a:ext>
            </a:extLst>
          </p:cNvPr>
          <p:cNvCxnSpPr>
            <a:cxnSpLocks/>
          </p:cNvCxnSpPr>
          <p:nvPr/>
        </p:nvCxnSpPr>
        <p:spPr>
          <a:xfrm>
            <a:off x="10007220" y="5065924"/>
            <a:ext cx="714817" cy="740764"/>
          </a:xfrm>
          <a:prstGeom prst="straightConnector1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  <a:headEnd type="triangle" w="med" len="med"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3525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4E87EB-5B67-03A1-0AA7-275DC5AFD6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60523AF-E33D-D26A-2383-CA2CD2BEDB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1028218" y="6492875"/>
            <a:ext cx="1163782" cy="365125"/>
          </a:xfrm>
        </p:spPr>
        <p:txBody>
          <a:bodyPr/>
          <a:lstStyle/>
          <a:p>
            <a:r>
              <a:rPr lang="en-GB"/>
              <a:t>Not to scale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63E3A9-8FAF-2853-39A8-21B166A157AF}"/>
              </a:ext>
            </a:extLst>
          </p:cNvPr>
          <p:cNvSpPr txBox="1"/>
          <p:nvPr/>
        </p:nvSpPr>
        <p:spPr>
          <a:xfrm>
            <a:off x="1135789" y="735139"/>
            <a:ext cx="5102049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Maidstone bus route</a:t>
            </a:r>
          </a:p>
          <a:p>
            <a:endParaRPr lang="en-GB" sz="2400" dirty="0">
              <a:solidFill>
                <a:schemeClr val="bg1"/>
              </a:solidFill>
            </a:endParaRPr>
          </a:p>
          <a:p>
            <a:r>
              <a:rPr lang="en-GB" sz="2400" dirty="0">
                <a:solidFill>
                  <a:schemeClr val="bg1"/>
                </a:solidFill>
              </a:rPr>
              <a:t>Lidsing development proposes a slight change to bus 130</a:t>
            </a:r>
          </a:p>
          <a:p>
            <a:endParaRPr lang="en-GB" sz="2400" dirty="0">
              <a:solidFill>
                <a:schemeClr val="bg1"/>
              </a:solidFill>
            </a:endParaRPr>
          </a:p>
          <a:p>
            <a:r>
              <a:rPr lang="en-GB" sz="2400" dirty="0">
                <a:solidFill>
                  <a:schemeClr val="bg1"/>
                </a:solidFill>
              </a:rPr>
              <a:t>Would divert from Hempstead Valley via the Lidsing site, but still serve Bredhurst and Boxley  </a:t>
            </a:r>
          </a:p>
          <a:p>
            <a:endParaRPr lang="en-GB" sz="2400" dirty="0">
              <a:solidFill>
                <a:schemeClr val="bg1"/>
              </a:solidFill>
            </a:endParaRPr>
          </a:p>
          <a:p>
            <a:r>
              <a:rPr lang="en-GB" sz="2400" dirty="0">
                <a:solidFill>
                  <a:schemeClr val="bg1"/>
                </a:solidFill>
              </a:rPr>
              <a:t>Additional demand could increase the frequency as well</a:t>
            </a:r>
          </a:p>
          <a:p>
            <a:endParaRPr lang="en-GB" sz="2400" dirty="0">
              <a:solidFill>
                <a:schemeClr val="bg1"/>
              </a:solidFill>
            </a:endParaRPr>
          </a:p>
          <a:p>
            <a:r>
              <a:rPr lang="en-GB" sz="2400" dirty="0">
                <a:solidFill>
                  <a:schemeClr val="bg1"/>
                </a:solidFill>
              </a:rPr>
              <a:t>All options allow buses to continue through Bredhurst and Boxley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583583-7B37-CFE6-6EC8-6B70A96940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980" y="1791335"/>
            <a:ext cx="4427220" cy="47015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432469-E5F9-F163-270E-2908876DA8A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971811" y="618067"/>
            <a:ext cx="2205557" cy="808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225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9107DB-8241-2C6A-4FA4-37952B522A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DAA6A64-0CA1-BADD-87EB-197AD3DCF81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1028218" y="6492875"/>
            <a:ext cx="1163782" cy="365125"/>
          </a:xfrm>
        </p:spPr>
        <p:txBody>
          <a:bodyPr/>
          <a:lstStyle/>
          <a:p>
            <a:r>
              <a:rPr lang="en-GB"/>
              <a:t>Not to scale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C0505E-3200-7910-0756-2731249FC553}"/>
              </a:ext>
            </a:extLst>
          </p:cNvPr>
          <p:cNvSpPr txBox="1"/>
          <p:nvPr/>
        </p:nvSpPr>
        <p:spPr>
          <a:xfrm>
            <a:off x="1135789" y="735139"/>
            <a:ext cx="10037036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Bredhurst options for consideration</a:t>
            </a:r>
          </a:p>
          <a:p>
            <a:endParaRPr lang="en-GB" sz="3200" dirty="0">
              <a:solidFill>
                <a:schemeClr val="bg1"/>
              </a:solidFill>
            </a:endParaRPr>
          </a:p>
          <a:p>
            <a:endParaRPr lang="en-GB" sz="3200" dirty="0">
              <a:solidFill>
                <a:schemeClr val="bg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sz="2400" dirty="0">
                <a:solidFill>
                  <a:schemeClr val="bg1"/>
                </a:solidFill>
              </a:rPr>
              <a:t>Forge Lane Bridge Closure</a:t>
            </a:r>
          </a:p>
          <a:p>
            <a:pPr marL="457200" indent="-457200">
              <a:buFont typeface="+mj-lt"/>
              <a:buAutoNum type="arabicPeriod"/>
            </a:pPr>
            <a:endParaRPr lang="en-GB" sz="2400" dirty="0">
              <a:solidFill>
                <a:schemeClr val="bg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sz="2400" dirty="0">
                <a:solidFill>
                  <a:schemeClr val="bg1"/>
                </a:solidFill>
              </a:rPr>
              <a:t>The Street Closure</a:t>
            </a:r>
          </a:p>
          <a:p>
            <a:pPr marL="457200" indent="-457200">
              <a:buFont typeface="+mj-lt"/>
              <a:buAutoNum type="arabicPeriod"/>
            </a:pPr>
            <a:endParaRPr lang="en-GB" sz="2400" dirty="0">
              <a:solidFill>
                <a:schemeClr val="bg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sz="2400" dirty="0">
                <a:solidFill>
                  <a:schemeClr val="bg1"/>
                </a:solidFill>
              </a:rPr>
              <a:t>Dunn Street Closure </a:t>
            </a:r>
            <a:endParaRPr lang="en-GB" sz="3200" dirty="0">
              <a:solidFill>
                <a:schemeClr val="bg1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GB" sz="2400" dirty="0">
              <a:solidFill>
                <a:schemeClr val="bg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sz="2400" dirty="0">
                <a:solidFill>
                  <a:schemeClr val="bg1"/>
                </a:solidFill>
              </a:rPr>
              <a:t>Combination - Forge Lane &amp; Dunn Street Road Closure </a:t>
            </a:r>
          </a:p>
        </p:txBody>
      </p:sp>
    </p:spTree>
    <p:extLst>
      <p:ext uri="{BB962C8B-B14F-4D97-AF65-F5344CB8AC3E}">
        <p14:creationId xmlns:p14="http://schemas.microsoft.com/office/powerpoint/2010/main" val="400783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95BCC-DB64-375D-86BA-65E764383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1.  Forge Lane Closure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4450BF-8391-F286-97FE-996C3FBFD3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4000" dirty="0">
                <a:solidFill>
                  <a:schemeClr val="bg1"/>
                </a:solidFill>
              </a:rPr>
              <a:t>Indicative traffic closure on Forge Lane</a:t>
            </a:r>
          </a:p>
          <a:p>
            <a:r>
              <a:rPr lang="en-GB" sz="4000" dirty="0">
                <a:solidFill>
                  <a:schemeClr val="bg1"/>
                </a:solidFill>
              </a:rPr>
              <a:t>Supports ‘green bridge’ concept in site policy</a:t>
            </a:r>
          </a:p>
          <a:p>
            <a:r>
              <a:rPr lang="en-GB" sz="4000" dirty="0">
                <a:solidFill>
                  <a:schemeClr val="bg1"/>
                </a:solidFill>
              </a:rPr>
              <a:t>Allows for active travel (walking, cycling, horse riding) and emergency vehicles</a:t>
            </a:r>
          </a:p>
          <a:p>
            <a:r>
              <a:rPr lang="en-GB" sz="4000" dirty="0">
                <a:solidFill>
                  <a:schemeClr val="bg1"/>
                </a:solidFill>
              </a:rPr>
              <a:t>Forge Lane closure – would allow free flowing traffic movement through the village via The Street /Dunn Street</a:t>
            </a:r>
          </a:p>
          <a:p>
            <a:endParaRPr lang="en-GB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6110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FEF99F7-18A2-3CA6-0774-42BCDA58D2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7152" y="4688855"/>
            <a:ext cx="2461109" cy="207195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TextBox 15">
            <a:extLst>
              <a:ext uri="{FF2B5EF4-FFF2-40B4-BE49-F238E27FC236}">
                <a16:creationId xmlns:a16="http://schemas.microsoft.com/office/drawing/2014/main" id="{ADF46D03-EA6D-98CF-EA72-E52D681BBE39}"/>
              </a:ext>
            </a:extLst>
          </p:cNvPr>
          <p:cNvSpPr txBox="1"/>
          <p:nvPr/>
        </p:nvSpPr>
        <p:spPr>
          <a:xfrm>
            <a:off x="10498781" y="4710142"/>
            <a:ext cx="1547808" cy="392390"/>
          </a:xfrm>
          <a:prstGeom prst="rect">
            <a:avLst/>
          </a:prstGeom>
          <a:solidFill>
            <a:schemeClr val="lt1"/>
          </a:solidFill>
          <a:ln w="15875" cmpd="sng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/>
              <a:t>Example green bridge treatment of Forge Lane</a:t>
            </a:r>
            <a:endParaRPr lang="en-GB" sz="1000" baseline="0" dirty="0"/>
          </a:p>
          <a:p>
            <a:endParaRPr lang="en-GB" sz="110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60FB0D1-A9CA-CDB9-6167-6D7813736352}"/>
              </a:ext>
            </a:extLst>
          </p:cNvPr>
          <p:cNvSpPr/>
          <p:nvPr/>
        </p:nvSpPr>
        <p:spPr>
          <a:xfrm>
            <a:off x="8045731" y="3634598"/>
            <a:ext cx="1609725" cy="733425"/>
          </a:xfrm>
          <a:custGeom>
            <a:avLst/>
            <a:gdLst>
              <a:gd name="connsiteX0" fmla="*/ 0 w 1609725"/>
              <a:gd name="connsiteY0" fmla="*/ 0 h 733425"/>
              <a:gd name="connsiteX1" fmla="*/ 676275 w 1609725"/>
              <a:gd name="connsiteY1" fmla="*/ 333375 h 733425"/>
              <a:gd name="connsiteX2" fmla="*/ 1381125 w 1609725"/>
              <a:gd name="connsiteY2" fmla="*/ 619125 h 733425"/>
              <a:gd name="connsiteX3" fmla="*/ 1609725 w 1609725"/>
              <a:gd name="connsiteY3" fmla="*/ 733425 h 733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09725" h="733425">
                <a:moveTo>
                  <a:pt x="0" y="0"/>
                </a:moveTo>
                <a:cubicBezTo>
                  <a:pt x="223044" y="115094"/>
                  <a:pt x="446088" y="230188"/>
                  <a:pt x="676275" y="333375"/>
                </a:cubicBezTo>
                <a:cubicBezTo>
                  <a:pt x="906462" y="436562"/>
                  <a:pt x="1225550" y="552450"/>
                  <a:pt x="1381125" y="619125"/>
                </a:cubicBezTo>
                <a:cubicBezTo>
                  <a:pt x="1536700" y="685800"/>
                  <a:pt x="1573212" y="709612"/>
                  <a:pt x="1609725" y="733425"/>
                </a:cubicBezTo>
              </a:path>
            </a:pathLst>
          </a:custGeom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247A52-536A-47A3-D859-E5C79570697E}"/>
              </a:ext>
            </a:extLst>
          </p:cNvPr>
          <p:cNvSpPr txBox="1"/>
          <p:nvPr/>
        </p:nvSpPr>
        <p:spPr>
          <a:xfrm rot="1386104">
            <a:off x="8500265" y="3809576"/>
            <a:ext cx="961133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200" b="1" dirty="0"/>
              <a:t>Forge Lane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122E770-2F66-8C3E-D6DE-8F4E31C6641B}"/>
              </a:ext>
            </a:extLst>
          </p:cNvPr>
          <p:cNvSpPr/>
          <p:nvPr/>
        </p:nvSpPr>
        <p:spPr>
          <a:xfrm rot="325408">
            <a:off x="10911461" y="1384364"/>
            <a:ext cx="299885" cy="492945"/>
          </a:xfrm>
          <a:custGeom>
            <a:avLst/>
            <a:gdLst>
              <a:gd name="connsiteX0" fmla="*/ 0 w 304800"/>
              <a:gd name="connsiteY0" fmla="*/ 476250 h 476250"/>
              <a:gd name="connsiteX1" fmla="*/ 142875 w 304800"/>
              <a:gd name="connsiteY1" fmla="*/ 161925 h 476250"/>
              <a:gd name="connsiteX2" fmla="*/ 304800 w 304800"/>
              <a:gd name="connsiteY2" fmla="*/ 0 h 476250"/>
              <a:gd name="connsiteX0" fmla="*/ 0 w 270441"/>
              <a:gd name="connsiteY0" fmla="*/ 709217 h 709217"/>
              <a:gd name="connsiteX1" fmla="*/ 142875 w 270441"/>
              <a:gd name="connsiteY1" fmla="*/ 394892 h 709217"/>
              <a:gd name="connsiteX2" fmla="*/ 270441 w 270441"/>
              <a:gd name="connsiteY2" fmla="*/ 0 h 709217"/>
              <a:gd name="connsiteX0" fmla="*/ 0 w 270441"/>
              <a:gd name="connsiteY0" fmla="*/ 709217 h 709217"/>
              <a:gd name="connsiteX1" fmla="*/ 65567 w 270441"/>
              <a:gd name="connsiteY1" fmla="*/ 394892 h 709217"/>
              <a:gd name="connsiteX2" fmla="*/ 270441 w 270441"/>
              <a:gd name="connsiteY2" fmla="*/ 0 h 709217"/>
              <a:gd name="connsiteX0" fmla="*/ 0 w 270441"/>
              <a:gd name="connsiteY0" fmla="*/ 709217 h 709217"/>
              <a:gd name="connsiteX1" fmla="*/ 65567 w 270441"/>
              <a:gd name="connsiteY1" fmla="*/ 353781 h 709217"/>
              <a:gd name="connsiteX2" fmla="*/ 270441 w 270441"/>
              <a:gd name="connsiteY2" fmla="*/ 0 h 709217"/>
              <a:gd name="connsiteX0" fmla="*/ 0 w 270441"/>
              <a:gd name="connsiteY0" fmla="*/ 709217 h 709217"/>
              <a:gd name="connsiteX1" fmla="*/ 65567 w 270441"/>
              <a:gd name="connsiteY1" fmla="*/ 353781 h 709217"/>
              <a:gd name="connsiteX2" fmla="*/ 270441 w 270441"/>
              <a:gd name="connsiteY2" fmla="*/ 0 h 709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0441" h="709217">
                <a:moveTo>
                  <a:pt x="0" y="709217"/>
                </a:moveTo>
                <a:cubicBezTo>
                  <a:pt x="46037" y="591742"/>
                  <a:pt x="14767" y="433156"/>
                  <a:pt x="65567" y="353781"/>
                </a:cubicBezTo>
                <a:cubicBezTo>
                  <a:pt x="116367" y="274406"/>
                  <a:pt x="180519" y="178314"/>
                  <a:pt x="270441" y="0"/>
                </a:cubicBezTo>
              </a:path>
            </a:pathLst>
          </a:custGeom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FDAD015-B6F4-6780-CF14-DBED944CE110}"/>
              </a:ext>
            </a:extLst>
          </p:cNvPr>
          <p:cNvSpPr/>
          <p:nvPr/>
        </p:nvSpPr>
        <p:spPr>
          <a:xfrm>
            <a:off x="5064435" y="5182163"/>
            <a:ext cx="381000" cy="1476375"/>
          </a:xfrm>
          <a:custGeom>
            <a:avLst/>
            <a:gdLst>
              <a:gd name="connsiteX0" fmla="*/ 323850 w 323850"/>
              <a:gd name="connsiteY0" fmla="*/ 0 h 1504950"/>
              <a:gd name="connsiteX1" fmla="*/ 200025 w 323850"/>
              <a:gd name="connsiteY1" fmla="*/ 381000 h 1504950"/>
              <a:gd name="connsiteX2" fmla="*/ 142875 w 323850"/>
              <a:gd name="connsiteY2" fmla="*/ 676275 h 1504950"/>
              <a:gd name="connsiteX3" fmla="*/ 0 w 323850"/>
              <a:gd name="connsiteY3" fmla="*/ 1504950 h 1504950"/>
              <a:gd name="connsiteX0" fmla="*/ 323850 w 323850"/>
              <a:gd name="connsiteY0" fmla="*/ 0 h 1504950"/>
              <a:gd name="connsiteX1" fmla="*/ 200025 w 323850"/>
              <a:gd name="connsiteY1" fmla="*/ 381000 h 1504950"/>
              <a:gd name="connsiteX2" fmla="*/ 47625 w 323850"/>
              <a:gd name="connsiteY2" fmla="*/ 733425 h 1504950"/>
              <a:gd name="connsiteX3" fmla="*/ 0 w 323850"/>
              <a:gd name="connsiteY3" fmla="*/ 1504950 h 1504950"/>
              <a:gd name="connsiteX0" fmla="*/ 323850 w 323850"/>
              <a:gd name="connsiteY0" fmla="*/ 0 h 1504950"/>
              <a:gd name="connsiteX1" fmla="*/ 161925 w 323850"/>
              <a:gd name="connsiteY1" fmla="*/ 485775 h 1504950"/>
              <a:gd name="connsiteX2" fmla="*/ 47625 w 323850"/>
              <a:gd name="connsiteY2" fmla="*/ 733425 h 1504950"/>
              <a:gd name="connsiteX3" fmla="*/ 0 w 323850"/>
              <a:gd name="connsiteY3" fmla="*/ 1504950 h 1504950"/>
              <a:gd name="connsiteX0" fmla="*/ 381000 w 381000"/>
              <a:gd name="connsiteY0" fmla="*/ 0 h 1476375"/>
              <a:gd name="connsiteX1" fmla="*/ 219075 w 381000"/>
              <a:gd name="connsiteY1" fmla="*/ 485775 h 1476375"/>
              <a:gd name="connsiteX2" fmla="*/ 104775 w 381000"/>
              <a:gd name="connsiteY2" fmla="*/ 733425 h 1476375"/>
              <a:gd name="connsiteX3" fmla="*/ 0 w 381000"/>
              <a:gd name="connsiteY3" fmla="*/ 1476375 h 1476375"/>
              <a:gd name="connsiteX0" fmla="*/ 381000 w 381000"/>
              <a:gd name="connsiteY0" fmla="*/ 0 h 1476375"/>
              <a:gd name="connsiteX1" fmla="*/ 276225 w 381000"/>
              <a:gd name="connsiteY1" fmla="*/ 390525 h 1476375"/>
              <a:gd name="connsiteX2" fmla="*/ 104775 w 381000"/>
              <a:gd name="connsiteY2" fmla="*/ 733425 h 1476375"/>
              <a:gd name="connsiteX3" fmla="*/ 0 w 381000"/>
              <a:gd name="connsiteY3" fmla="*/ 1476375 h 1476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000" h="1476375">
                <a:moveTo>
                  <a:pt x="381000" y="0"/>
                </a:moveTo>
                <a:cubicBezTo>
                  <a:pt x="334168" y="134144"/>
                  <a:pt x="322262" y="268288"/>
                  <a:pt x="276225" y="390525"/>
                </a:cubicBezTo>
                <a:cubicBezTo>
                  <a:pt x="230188" y="512762"/>
                  <a:pt x="138112" y="546100"/>
                  <a:pt x="104775" y="733425"/>
                </a:cubicBezTo>
                <a:cubicBezTo>
                  <a:pt x="71438" y="920750"/>
                  <a:pt x="54769" y="1155700"/>
                  <a:pt x="0" y="1476375"/>
                </a:cubicBezTo>
              </a:path>
            </a:pathLst>
          </a:custGeom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C3FD10E-FE13-246F-7419-690A33A4F3C2}"/>
              </a:ext>
            </a:extLst>
          </p:cNvPr>
          <p:cNvSpPr/>
          <p:nvPr/>
        </p:nvSpPr>
        <p:spPr>
          <a:xfrm>
            <a:off x="2398331" y="3631767"/>
            <a:ext cx="857250" cy="485775"/>
          </a:xfrm>
          <a:custGeom>
            <a:avLst/>
            <a:gdLst>
              <a:gd name="connsiteX0" fmla="*/ 866775 w 866775"/>
              <a:gd name="connsiteY0" fmla="*/ 0 h 361950"/>
              <a:gd name="connsiteX1" fmla="*/ 342900 w 866775"/>
              <a:gd name="connsiteY1" fmla="*/ 295275 h 361950"/>
              <a:gd name="connsiteX2" fmla="*/ 0 w 866775"/>
              <a:gd name="connsiteY2" fmla="*/ 361950 h 361950"/>
              <a:gd name="connsiteX0" fmla="*/ 866775 w 866775"/>
              <a:gd name="connsiteY0" fmla="*/ 0 h 364619"/>
              <a:gd name="connsiteX1" fmla="*/ 400050 w 866775"/>
              <a:gd name="connsiteY1" fmla="*/ 323850 h 364619"/>
              <a:gd name="connsiteX2" fmla="*/ 0 w 866775"/>
              <a:gd name="connsiteY2" fmla="*/ 361950 h 364619"/>
              <a:gd name="connsiteX0" fmla="*/ 876300 w 876300"/>
              <a:gd name="connsiteY0" fmla="*/ 0 h 438150"/>
              <a:gd name="connsiteX1" fmla="*/ 409575 w 876300"/>
              <a:gd name="connsiteY1" fmla="*/ 323850 h 438150"/>
              <a:gd name="connsiteX2" fmla="*/ 0 w 876300"/>
              <a:gd name="connsiteY2" fmla="*/ 438150 h 438150"/>
              <a:gd name="connsiteX0" fmla="*/ 876300 w 876300"/>
              <a:gd name="connsiteY0" fmla="*/ 0 h 438150"/>
              <a:gd name="connsiteX1" fmla="*/ 466725 w 876300"/>
              <a:gd name="connsiteY1" fmla="*/ 333375 h 438150"/>
              <a:gd name="connsiteX2" fmla="*/ 0 w 876300"/>
              <a:gd name="connsiteY2" fmla="*/ 438150 h 438150"/>
              <a:gd name="connsiteX0" fmla="*/ 857250 w 857250"/>
              <a:gd name="connsiteY0" fmla="*/ 0 h 485775"/>
              <a:gd name="connsiteX1" fmla="*/ 447675 w 857250"/>
              <a:gd name="connsiteY1" fmla="*/ 333375 h 485775"/>
              <a:gd name="connsiteX2" fmla="*/ 0 w 857250"/>
              <a:gd name="connsiteY2" fmla="*/ 485775 h 485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57250" h="485775">
                <a:moveTo>
                  <a:pt x="857250" y="0"/>
                </a:moveTo>
                <a:cubicBezTo>
                  <a:pt x="667543" y="117475"/>
                  <a:pt x="592137" y="273050"/>
                  <a:pt x="447675" y="333375"/>
                </a:cubicBezTo>
                <a:cubicBezTo>
                  <a:pt x="303213" y="393700"/>
                  <a:pt x="99219" y="482600"/>
                  <a:pt x="0" y="485775"/>
                </a:cubicBezTo>
              </a:path>
            </a:pathLst>
          </a:custGeom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C5DE58B0-DA5F-43CF-0F63-B5CFCDC353FC}"/>
              </a:ext>
            </a:extLst>
          </p:cNvPr>
          <p:cNvSpPr/>
          <p:nvPr/>
        </p:nvSpPr>
        <p:spPr>
          <a:xfrm>
            <a:off x="2451582" y="3739201"/>
            <a:ext cx="533400" cy="132997"/>
          </a:xfrm>
          <a:custGeom>
            <a:avLst/>
            <a:gdLst>
              <a:gd name="connsiteX0" fmla="*/ 533400 w 533400"/>
              <a:gd name="connsiteY0" fmla="*/ 123825 h 132997"/>
              <a:gd name="connsiteX1" fmla="*/ 476250 w 533400"/>
              <a:gd name="connsiteY1" fmla="*/ 123825 h 132997"/>
              <a:gd name="connsiteX2" fmla="*/ 304800 w 533400"/>
              <a:gd name="connsiteY2" fmla="*/ 123825 h 132997"/>
              <a:gd name="connsiteX3" fmla="*/ 0 w 533400"/>
              <a:gd name="connsiteY3" fmla="*/ 0 h 132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3400" h="132997">
                <a:moveTo>
                  <a:pt x="533400" y="123825"/>
                </a:moveTo>
                <a:lnTo>
                  <a:pt x="476250" y="123825"/>
                </a:lnTo>
                <a:cubicBezTo>
                  <a:pt x="438150" y="123825"/>
                  <a:pt x="384175" y="144462"/>
                  <a:pt x="304800" y="123825"/>
                </a:cubicBezTo>
                <a:cubicBezTo>
                  <a:pt x="225425" y="103188"/>
                  <a:pt x="112712" y="51594"/>
                  <a:pt x="0" y="0"/>
                </a:cubicBezTo>
              </a:path>
            </a:pathLst>
          </a:custGeom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3DD1D348-B0E1-F858-2A16-12521A413CCF}"/>
              </a:ext>
            </a:extLst>
          </p:cNvPr>
          <p:cNvSpPr/>
          <p:nvPr/>
        </p:nvSpPr>
        <p:spPr>
          <a:xfrm rot="1827223">
            <a:off x="1718060" y="1771016"/>
            <a:ext cx="1021717" cy="527007"/>
          </a:xfrm>
          <a:custGeom>
            <a:avLst/>
            <a:gdLst>
              <a:gd name="connsiteX0" fmla="*/ 838200 w 838200"/>
              <a:gd name="connsiteY0" fmla="*/ 485775 h 485775"/>
              <a:gd name="connsiteX1" fmla="*/ 600075 w 838200"/>
              <a:gd name="connsiteY1" fmla="*/ 276225 h 485775"/>
              <a:gd name="connsiteX2" fmla="*/ 342900 w 838200"/>
              <a:gd name="connsiteY2" fmla="*/ 133350 h 485775"/>
              <a:gd name="connsiteX3" fmla="*/ 0 w 838200"/>
              <a:gd name="connsiteY3" fmla="*/ 0 h 485775"/>
              <a:gd name="connsiteX0" fmla="*/ 885825 w 885825"/>
              <a:gd name="connsiteY0" fmla="*/ 476250 h 476250"/>
              <a:gd name="connsiteX1" fmla="*/ 600075 w 885825"/>
              <a:gd name="connsiteY1" fmla="*/ 276225 h 476250"/>
              <a:gd name="connsiteX2" fmla="*/ 342900 w 885825"/>
              <a:gd name="connsiteY2" fmla="*/ 133350 h 476250"/>
              <a:gd name="connsiteX3" fmla="*/ 0 w 885825"/>
              <a:gd name="connsiteY3" fmla="*/ 0 h 476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5825" h="476250">
                <a:moveTo>
                  <a:pt x="885825" y="476250"/>
                </a:moveTo>
                <a:cubicBezTo>
                  <a:pt x="808037" y="400843"/>
                  <a:pt x="690562" y="333375"/>
                  <a:pt x="600075" y="276225"/>
                </a:cubicBezTo>
                <a:cubicBezTo>
                  <a:pt x="509588" y="219075"/>
                  <a:pt x="442912" y="179387"/>
                  <a:pt x="342900" y="133350"/>
                </a:cubicBezTo>
                <a:cubicBezTo>
                  <a:pt x="242888" y="87313"/>
                  <a:pt x="121444" y="43656"/>
                  <a:pt x="0" y="0"/>
                </a:cubicBezTo>
              </a:path>
            </a:pathLst>
          </a:custGeom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F440EF2-626E-255D-51CC-2A6E8B3EC239}"/>
              </a:ext>
            </a:extLst>
          </p:cNvPr>
          <p:cNvSpPr/>
          <p:nvPr/>
        </p:nvSpPr>
        <p:spPr>
          <a:xfrm>
            <a:off x="6286501" y="114300"/>
            <a:ext cx="457200" cy="1047750"/>
          </a:xfrm>
          <a:custGeom>
            <a:avLst/>
            <a:gdLst>
              <a:gd name="connsiteX0" fmla="*/ 0 w 276225"/>
              <a:gd name="connsiteY0" fmla="*/ 685800 h 685800"/>
              <a:gd name="connsiteX1" fmla="*/ 152400 w 276225"/>
              <a:gd name="connsiteY1" fmla="*/ 152400 h 685800"/>
              <a:gd name="connsiteX2" fmla="*/ 276225 w 276225"/>
              <a:gd name="connsiteY2" fmla="*/ 0 h 685800"/>
              <a:gd name="connsiteX0" fmla="*/ 0 w 361950"/>
              <a:gd name="connsiteY0" fmla="*/ 742950 h 742950"/>
              <a:gd name="connsiteX1" fmla="*/ 152400 w 361950"/>
              <a:gd name="connsiteY1" fmla="*/ 209550 h 742950"/>
              <a:gd name="connsiteX2" fmla="*/ 361950 w 361950"/>
              <a:gd name="connsiteY2" fmla="*/ 0 h 742950"/>
              <a:gd name="connsiteX0" fmla="*/ 0 w 457200"/>
              <a:gd name="connsiteY0" fmla="*/ 1047750 h 1047750"/>
              <a:gd name="connsiteX1" fmla="*/ 247650 w 457200"/>
              <a:gd name="connsiteY1" fmla="*/ 209550 h 1047750"/>
              <a:gd name="connsiteX2" fmla="*/ 457200 w 457200"/>
              <a:gd name="connsiteY2" fmla="*/ 0 h 104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7200" h="1047750">
                <a:moveTo>
                  <a:pt x="0" y="1047750"/>
                </a:moveTo>
                <a:cubicBezTo>
                  <a:pt x="53181" y="838200"/>
                  <a:pt x="201612" y="323850"/>
                  <a:pt x="247650" y="209550"/>
                </a:cubicBezTo>
                <a:cubicBezTo>
                  <a:pt x="293688" y="95250"/>
                  <a:pt x="418306" y="19050"/>
                  <a:pt x="457200" y="0"/>
                </a:cubicBezTo>
              </a:path>
            </a:pathLst>
          </a:custGeom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4E746E61-4768-5B32-A35A-99940E4F5E97}"/>
              </a:ext>
            </a:extLst>
          </p:cNvPr>
          <p:cNvSpPr/>
          <p:nvPr/>
        </p:nvSpPr>
        <p:spPr>
          <a:xfrm>
            <a:off x="7835411" y="247650"/>
            <a:ext cx="272547" cy="1562100"/>
          </a:xfrm>
          <a:custGeom>
            <a:avLst/>
            <a:gdLst>
              <a:gd name="connsiteX0" fmla="*/ 0 w 214541"/>
              <a:gd name="connsiteY0" fmla="*/ 1485900 h 1485900"/>
              <a:gd name="connsiteX1" fmla="*/ 95250 w 214541"/>
              <a:gd name="connsiteY1" fmla="*/ 1247775 h 1485900"/>
              <a:gd name="connsiteX2" fmla="*/ 180975 w 214541"/>
              <a:gd name="connsiteY2" fmla="*/ 1009650 h 1485900"/>
              <a:gd name="connsiteX3" fmla="*/ 209550 w 214541"/>
              <a:gd name="connsiteY3" fmla="*/ 638175 h 1485900"/>
              <a:gd name="connsiteX4" fmla="*/ 85725 w 214541"/>
              <a:gd name="connsiteY4" fmla="*/ 466725 h 1485900"/>
              <a:gd name="connsiteX5" fmla="*/ 19050 w 214541"/>
              <a:gd name="connsiteY5" fmla="*/ 276225 h 1485900"/>
              <a:gd name="connsiteX6" fmla="*/ 28575 w 214541"/>
              <a:gd name="connsiteY6" fmla="*/ 123825 h 1485900"/>
              <a:gd name="connsiteX7" fmla="*/ 180975 w 214541"/>
              <a:gd name="connsiteY7" fmla="*/ 0 h 1485900"/>
              <a:gd name="connsiteX0" fmla="*/ 47037 w 204428"/>
              <a:gd name="connsiteY0" fmla="*/ 1562100 h 1562100"/>
              <a:gd name="connsiteX1" fmla="*/ 85137 w 204428"/>
              <a:gd name="connsiteY1" fmla="*/ 1247775 h 1562100"/>
              <a:gd name="connsiteX2" fmla="*/ 170862 w 204428"/>
              <a:gd name="connsiteY2" fmla="*/ 1009650 h 1562100"/>
              <a:gd name="connsiteX3" fmla="*/ 199437 w 204428"/>
              <a:gd name="connsiteY3" fmla="*/ 638175 h 1562100"/>
              <a:gd name="connsiteX4" fmla="*/ 75612 w 204428"/>
              <a:gd name="connsiteY4" fmla="*/ 466725 h 1562100"/>
              <a:gd name="connsiteX5" fmla="*/ 8937 w 204428"/>
              <a:gd name="connsiteY5" fmla="*/ 276225 h 1562100"/>
              <a:gd name="connsiteX6" fmla="*/ 18462 w 204428"/>
              <a:gd name="connsiteY6" fmla="*/ 123825 h 1562100"/>
              <a:gd name="connsiteX7" fmla="*/ 170862 w 204428"/>
              <a:gd name="connsiteY7" fmla="*/ 0 h 1562100"/>
              <a:gd name="connsiteX0" fmla="*/ 47037 w 203163"/>
              <a:gd name="connsiteY0" fmla="*/ 1562100 h 1562100"/>
              <a:gd name="connsiteX1" fmla="*/ 170862 w 203163"/>
              <a:gd name="connsiteY1" fmla="*/ 1247775 h 1562100"/>
              <a:gd name="connsiteX2" fmla="*/ 170862 w 203163"/>
              <a:gd name="connsiteY2" fmla="*/ 1009650 h 1562100"/>
              <a:gd name="connsiteX3" fmla="*/ 199437 w 203163"/>
              <a:gd name="connsiteY3" fmla="*/ 638175 h 1562100"/>
              <a:gd name="connsiteX4" fmla="*/ 75612 w 203163"/>
              <a:gd name="connsiteY4" fmla="*/ 466725 h 1562100"/>
              <a:gd name="connsiteX5" fmla="*/ 8937 w 203163"/>
              <a:gd name="connsiteY5" fmla="*/ 276225 h 1562100"/>
              <a:gd name="connsiteX6" fmla="*/ 18462 w 203163"/>
              <a:gd name="connsiteY6" fmla="*/ 123825 h 1562100"/>
              <a:gd name="connsiteX7" fmla="*/ 170862 w 203163"/>
              <a:gd name="connsiteY7" fmla="*/ 0 h 1562100"/>
              <a:gd name="connsiteX0" fmla="*/ 47037 w 238376"/>
              <a:gd name="connsiteY0" fmla="*/ 1562100 h 1562100"/>
              <a:gd name="connsiteX1" fmla="*/ 170862 w 238376"/>
              <a:gd name="connsiteY1" fmla="*/ 1247775 h 1562100"/>
              <a:gd name="connsiteX2" fmla="*/ 237537 w 238376"/>
              <a:gd name="connsiteY2" fmla="*/ 981075 h 1562100"/>
              <a:gd name="connsiteX3" fmla="*/ 199437 w 238376"/>
              <a:gd name="connsiteY3" fmla="*/ 638175 h 1562100"/>
              <a:gd name="connsiteX4" fmla="*/ 75612 w 238376"/>
              <a:gd name="connsiteY4" fmla="*/ 466725 h 1562100"/>
              <a:gd name="connsiteX5" fmla="*/ 8937 w 238376"/>
              <a:gd name="connsiteY5" fmla="*/ 276225 h 1562100"/>
              <a:gd name="connsiteX6" fmla="*/ 18462 w 238376"/>
              <a:gd name="connsiteY6" fmla="*/ 123825 h 1562100"/>
              <a:gd name="connsiteX7" fmla="*/ 170862 w 238376"/>
              <a:gd name="connsiteY7" fmla="*/ 0 h 1562100"/>
              <a:gd name="connsiteX0" fmla="*/ 47037 w 266503"/>
              <a:gd name="connsiteY0" fmla="*/ 1562100 h 1562100"/>
              <a:gd name="connsiteX1" fmla="*/ 170862 w 266503"/>
              <a:gd name="connsiteY1" fmla="*/ 1247775 h 1562100"/>
              <a:gd name="connsiteX2" fmla="*/ 266112 w 266503"/>
              <a:gd name="connsiteY2" fmla="*/ 971550 h 1562100"/>
              <a:gd name="connsiteX3" fmla="*/ 199437 w 266503"/>
              <a:gd name="connsiteY3" fmla="*/ 638175 h 1562100"/>
              <a:gd name="connsiteX4" fmla="*/ 75612 w 266503"/>
              <a:gd name="connsiteY4" fmla="*/ 466725 h 1562100"/>
              <a:gd name="connsiteX5" fmla="*/ 8937 w 266503"/>
              <a:gd name="connsiteY5" fmla="*/ 276225 h 1562100"/>
              <a:gd name="connsiteX6" fmla="*/ 18462 w 266503"/>
              <a:gd name="connsiteY6" fmla="*/ 123825 h 1562100"/>
              <a:gd name="connsiteX7" fmla="*/ 170862 w 266503"/>
              <a:gd name="connsiteY7" fmla="*/ 0 h 1562100"/>
              <a:gd name="connsiteX0" fmla="*/ 69034 w 288500"/>
              <a:gd name="connsiteY0" fmla="*/ 1562100 h 1562100"/>
              <a:gd name="connsiteX1" fmla="*/ 192859 w 288500"/>
              <a:gd name="connsiteY1" fmla="*/ 1247775 h 1562100"/>
              <a:gd name="connsiteX2" fmla="*/ 288109 w 288500"/>
              <a:gd name="connsiteY2" fmla="*/ 971550 h 1562100"/>
              <a:gd name="connsiteX3" fmla="*/ 221434 w 288500"/>
              <a:gd name="connsiteY3" fmla="*/ 638175 h 1562100"/>
              <a:gd name="connsiteX4" fmla="*/ 97609 w 288500"/>
              <a:gd name="connsiteY4" fmla="*/ 466725 h 1562100"/>
              <a:gd name="connsiteX5" fmla="*/ 2359 w 288500"/>
              <a:gd name="connsiteY5" fmla="*/ 333375 h 1562100"/>
              <a:gd name="connsiteX6" fmla="*/ 40459 w 288500"/>
              <a:gd name="connsiteY6" fmla="*/ 123825 h 1562100"/>
              <a:gd name="connsiteX7" fmla="*/ 192859 w 288500"/>
              <a:gd name="connsiteY7" fmla="*/ 0 h 1562100"/>
              <a:gd name="connsiteX0" fmla="*/ 69034 w 288707"/>
              <a:gd name="connsiteY0" fmla="*/ 1562100 h 1562100"/>
              <a:gd name="connsiteX1" fmla="*/ 192859 w 288707"/>
              <a:gd name="connsiteY1" fmla="*/ 1247775 h 1562100"/>
              <a:gd name="connsiteX2" fmla="*/ 288109 w 288707"/>
              <a:gd name="connsiteY2" fmla="*/ 971550 h 1562100"/>
              <a:gd name="connsiteX3" fmla="*/ 221434 w 288707"/>
              <a:gd name="connsiteY3" fmla="*/ 638175 h 1562100"/>
              <a:gd name="connsiteX4" fmla="*/ 2359 w 288707"/>
              <a:gd name="connsiteY4" fmla="*/ 333375 h 1562100"/>
              <a:gd name="connsiteX5" fmla="*/ 40459 w 288707"/>
              <a:gd name="connsiteY5" fmla="*/ 123825 h 1562100"/>
              <a:gd name="connsiteX6" fmla="*/ 192859 w 288707"/>
              <a:gd name="connsiteY6" fmla="*/ 0 h 1562100"/>
              <a:gd name="connsiteX0" fmla="*/ 52930 w 272547"/>
              <a:gd name="connsiteY0" fmla="*/ 1562100 h 1562100"/>
              <a:gd name="connsiteX1" fmla="*/ 176755 w 272547"/>
              <a:gd name="connsiteY1" fmla="*/ 1247775 h 1562100"/>
              <a:gd name="connsiteX2" fmla="*/ 272005 w 272547"/>
              <a:gd name="connsiteY2" fmla="*/ 971550 h 1562100"/>
              <a:gd name="connsiteX3" fmla="*/ 205330 w 272547"/>
              <a:gd name="connsiteY3" fmla="*/ 638175 h 1562100"/>
              <a:gd name="connsiteX4" fmla="*/ 5305 w 272547"/>
              <a:gd name="connsiteY4" fmla="*/ 371475 h 1562100"/>
              <a:gd name="connsiteX5" fmla="*/ 24355 w 272547"/>
              <a:gd name="connsiteY5" fmla="*/ 123825 h 1562100"/>
              <a:gd name="connsiteX6" fmla="*/ 176755 w 272547"/>
              <a:gd name="connsiteY6" fmla="*/ 0 h 156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2547" h="1562100">
                <a:moveTo>
                  <a:pt x="52930" y="1562100"/>
                </a:moveTo>
                <a:cubicBezTo>
                  <a:pt x="85474" y="1482725"/>
                  <a:pt x="140243" y="1346200"/>
                  <a:pt x="176755" y="1247775"/>
                </a:cubicBezTo>
                <a:cubicBezTo>
                  <a:pt x="213267" y="1149350"/>
                  <a:pt x="267243" y="1073150"/>
                  <a:pt x="272005" y="971550"/>
                </a:cubicBezTo>
                <a:cubicBezTo>
                  <a:pt x="276768" y="869950"/>
                  <a:pt x="249780" y="738187"/>
                  <a:pt x="205330" y="638175"/>
                </a:cubicBezTo>
                <a:cubicBezTo>
                  <a:pt x="160880" y="538163"/>
                  <a:pt x="35468" y="457200"/>
                  <a:pt x="5305" y="371475"/>
                </a:cubicBezTo>
                <a:cubicBezTo>
                  <a:pt x="-4220" y="314325"/>
                  <a:pt x="-2633" y="169863"/>
                  <a:pt x="24355" y="123825"/>
                </a:cubicBezTo>
                <a:cubicBezTo>
                  <a:pt x="51343" y="77787"/>
                  <a:pt x="114049" y="38893"/>
                  <a:pt x="176755" y="0"/>
                </a:cubicBezTo>
              </a:path>
            </a:pathLst>
          </a:custGeom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F2A94BF3-9953-54B6-81B1-30EAA8889D08}"/>
              </a:ext>
            </a:extLst>
          </p:cNvPr>
          <p:cNvSpPr/>
          <p:nvPr/>
        </p:nvSpPr>
        <p:spPr>
          <a:xfrm>
            <a:off x="10957316" y="2411959"/>
            <a:ext cx="208173" cy="426450"/>
          </a:xfrm>
          <a:custGeom>
            <a:avLst/>
            <a:gdLst>
              <a:gd name="connsiteX0" fmla="*/ 104775 w 104775"/>
              <a:gd name="connsiteY0" fmla="*/ 0 h 266700"/>
              <a:gd name="connsiteX1" fmla="*/ 66675 w 104775"/>
              <a:gd name="connsiteY1" fmla="*/ 190500 h 266700"/>
              <a:gd name="connsiteX2" fmla="*/ 0 w 104775"/>
              <a:gd name="connsiteY2" fmla="*/ 266700 h 266700"/>
              <a:gd name="connsiteX0" fmla="*/ 104775 w 104775"/>
              <a:gd name="connsiteY0" fmla="*/ 0 h 266700"/>
              <a:gd name="connsiteX1" fmla="*/ 85725 w 104775"/>
              <a:gd name="connsiteY1" fmla="*/ 123825 h 266700"/>
              <a:gd name="connsiteX2" fmla="*/ 0 w 104775"/>
              <a:gd name="connsiteY2" fmla="*/ 266700 h 266700"/>
              <a:gd name="connsiteX0" fmla="*/ 104775 w 104775"/>
              <a:gd name="connsiteY0" fmla="*/ 0 h 266700"/>
              <a:gd name="connsiteX1" fmla="*/ 85725 w 104775"/>
              <a:gd name="connsiteY1" fmla="*/ 123825 h 266700"/>
              <a:gd name="connsiteX2" fmla="*/ 0 w 104775"/>
              <a:gd name="connsiteY2" fmla="*/ 266700 h 26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4775" h="266700">
                <a:moveTo>
                  <a:pt x="104775" y="0"/>
                </a:moveTo>
                <a:cubicBezTo>
                  <a:pt x="94456" y="73025"/>
                  <a:pt x="103187" y="79375"/>
                  <a:pt x="85725" y="123825"/>
                </a:cubicBezTo>
                <a:cubicBezTo>
                  <a:pt x="68263" y="168275"/>
                  <a:pt x="43782" y="203170"/>
                  <a:pt x="0" y="266700"/>
                </a:cubicBezTo>
              </a:path>
            </a:pathLst>
          </a:custGeom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87F501E-1A3A-E476-337A-CF2191237BE1}"/>
              </a:ext>
            </a:extLst>
          </p:cNvPr>
          <p:cNvSpPr txBox="1"/>
          <p:nvPr/>
        </p:nvSpPr>
        <p:spPr>
          <a:xfrm rot="20143465">
            <a:off x="4758122" y="1541062"/>
            <a:ext cx="103693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200" b="1" dirty="0"/>
              <a:t>Link Road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C9BF0D1-B85D-98EA-F6D4-2BAA0011CBDB}"/>
              </a:ext>
            </a:extLst>
          </p:cNvPr>
          <p:cNvSpPr txBox="1"/>
          <p:nvPr/>
        </p:nvSpPr>
        <p:spPr>
          <a:xfrm rot="18975146">
            <a:off x="9822643" y="3695202"/>
            <a:ext cx="955257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200" b="1" dirty="0"/>
              <a:t>The Street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D39F27F-1157-AA43-A263-8BF038576569}"/>
              </a:ext>
            </a:extLst>
          </p:cNvPr>
          <p:cNvSpPr txBox="1"/>
          <p:nvPr/>
        </p:nvSpPr>
        <p:spPr>
          <a:xfrm rot="1902097">
            <a:off x="2852359" y="519953"/>
            <a:ext cx="955257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200" b="1" dirty="0"/>
              <a:t>Ham Lane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2959CCF-14CB-F70F-BBBE-61A8D86C85A2}"/>
              </a:ext>
            </a:extLst>
          </p:cNvPr>
          <p:cNvSpPr txBox="1"/>
          <p:nvPr/>
        </p:nvSpPr>
        <p:spPr>
          <a:xfrm rot="16200000">
            <a:off x="5060496" y="281389"/>
            <a:ext cx="1281715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050" b="1" dirty="0"/>
              <a:t>Capstone Road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FC09BE5-CC46-1DE2-7C67-7EDC55C502A7}"/>
              </a:ext>
            </a:extLst>
          </p:cNvPr>
          <p:cNvSpPr txBox="1"/>
          <p:nvPr/>
        </p:nvSpPr>
        <p:spPr>
          <a:xfrm rot="20617285">
            <a:off x="1357529" y="5781850"/>
            <a:ext cx="161475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200" b="1" dirty="0"/>
              <a:t>Westfield Sole Road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FE43446-5CA7-60AD-12C0-925198B5A13F}"/>
              </a:ext>
            </a:extLst>
          </p:cNvPr>
          <p:cNvSpPr txBox="1"/>
          <p:nvPr/>
        </p:nvSpPr>
        <p:spPr>
          <a:xfrm rot="16764030">
            <a:off x="4721129" y="5949416"/>
            <a:ext cx="111092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200" b="1" dirty="0"/>
              <a:t>Lidsing Road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FF0E8D6-A5BD-3493-D99B-5AD210B5888A}"/>
              </a:ext>
            </a:extLst>
          </p:cNvPr>
          <p:cNvSpPr txBox="1"/>
          <p:nvPr/>
        </p:nvSpPr>
        <p:spPr>
          <a:xfrm rot="17174836">
            <a:off x="5991331" y="641130"/>
            <a:ext cx="1047537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200" b="1" dirty="0"/>
              <a:t>Hempstead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8FADFCE-C1D4-1BA1-06A7-B741DC6FE20E}"/>
              </a:ext>
            </a:extLst>
          </p:cNvPr>
          <p:cNvSpPr txBox="1"/>
          <p:nvPr/>
        </p:nvSpPr>
        <p:spPr>
          <a:xfrm rot="18600136">
            <a:off x="6481249" y="66220"/>
            <a:ext cx="58220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200" b="1" dirty="0"/>
              <a:t>Road</a:t>
            </a: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9F9EE0C4-ADA4-B306-5BB3-FC1D81D77CAC}"/>
              </a:ext>
            </a:extLst>
          </p:cNvPr>
          <p:cNvSpPr/>
          <p:nvPr/>
        </p:nvSpPr>
        <p:spPr>
          <a:xfrm rot="277971">
            <a:off x="11220738" y="2019619"/>
            <a:ext cx="876300" cy="457200"/>
          </a:xfrm>
          <a:custGeom>
            <a:avLst/>
            <a:gdLst>
              <a:gd name="connsiteX0" fmla="*/ 0 w 828675"/>
              <a:gd name="connsiteY0" fmla="*/ 0 h 419100"/>
              <a:gd name="connsiteX1" fmla="*/ 647700 w 828675"/>
              <a:gd name="connsiteY1" fmla="*/ 342900 h 419100"/>
              <a:gd name="connsiteX2" fmla="*/ 828675 w 828675"/>
              <a:gd name="connsiteY2" fmla="*/ 419100 h 419100"/>
              <a:gd name="connsiteX0" fmla="*/ 0 w 771525"/>
              <a:gd name="connsiteY0" fmla="*/ 0 h 378867"/>
              <a:gd name="connsiteX1" fmla="*/ 647700 w 771525"/>
              <a:gd name="connsiteY1" fmla="*/ 342900 h 378867"/>
              <a:gd name="connsiteX2" fmla="*/ 771525 w 771525"/>
              <a:gd name="connsiteY2" fmla="*/ 361950 h 378867"/>
              <a:gd name="connsiteX0" fmla="*/ 0 w 876300"/>
              <a:gd name="connsiteY0" fmla="*/ 0 h 457200"/>
              <a:gd name="connsiteX1" fmla="*/ 647700 w 876300"/>
              <a:gd name="connsiteY1" fmla="*/ 342900 h 457200"/>
              <a:gd name="connsiteX2" fmla="*/ 876300 w 876300"/>
              <a:gd name="connsiteY2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457200">
                <a:moveTo>
                  <a:pt x="0" y="0"/>
                </a:moveTo>
                <a:lnTo>
                  <a:pt x="647700" y="342900"/>
                </a:lnTo>
                <a:cubicBezTo>
                  <a:pt x="785812" y="412750"/>
                  <a:pt x="854868" y="454025"/>
                  <a:pt x="876300" y="457200"/>
                </a:cubicBezTo>
              </a:path>
            </a:pathLst>
          </a:custGeom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TextBox 13">
            <a:extLst>
              <a:ext uri="{FF2B5EF4-FFF2-40B4-BE49-F238E27FC236}">
                <a16:creationId xmlns:a16="http://schemas.microsoft.com/office/drawing/2014/main" id="{8F878614-B962-3737-468D-571AFBABCA4B}"/>
              </a:ext>
            </a:extLst>
          </p:cNvPr>
          <p:cNvSpPr txBox="1"/>
          <p:nvPr/>
        </p:nvSpPr>
        <p:spPr>
          <a:xfrm>
            <a:off x="7858051" y="4210984"/>
            <a:ext cx="1287632" cy="402602"/>
          </a:xfrm>
          <a:prstGeom prst="rect">
            <a:avLst/>
          </a:prstGeom>
          <a:solidFill>
            <a:schemeClr val="lt1"/>
          </a:solidFill>
          <a:ln w="15875" cmpd="sng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00" dirty="0"/>
              <a:t>Forge Lane bridge - traffic closure</a:t>
            </a:r>
            <a:endParaRPr lang="en-GB" sz="1000" baseline="0" dirty="0"/>
          </a:p>
        </p:txBody>
      </p:sp>
      <p:sp>
        <p:nvSpPr>
          <p:cNvPr id="38" name="TextBox 16">
            <a:extLst>
              <a:ext uri="{FF2B5EF4-FFF2-40B4-BE49-F238E27FC236}">
                <a16:creationId xmlns:a16="http://schemas.microsoft.com/office/drawing/2014/main" id="{5195FDE0-B361-798A-06EB-83A16A0FE2FA}"/>
              </a:ext>
            </a:extLst>
          </p:cNvPr>
          <p:cNvSpPr txBox="1"/>
          <p:nvPr/>
        </p:nvSpPr>
        <p:spPr>
          <a:xfrm>
            <a:off x="8347696" y="52067"/>
            <a:ext cx="1307760" cy="720254"/>
          </a:xfrm>
          <a:prstGeom prst="rect">
            <a:avLst/>
          </a:prstGeom>
          <a:solidFill>
            <a:schemeClr val="lt1"/>
          </a:solidFill>
          <a:ln w="15875" cmpd="sng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00" dirty="0"/>
              <a:t>Walking/ cycling links via Chapel Lane </a:t>
            </a:r>
            <a:r>
              <a:rPr lang="en-GB" sz="1000" baseline="0" dirty="0"/>
              <a:t>to Hempstead Valley</a:t>
            </a:r>
            <a:endParaRPr lang="en-GB" sz="1000" dirty="0"/>
          </a:p>
        </p:txBody>
      </p:sp>
      <p:sp>
        <p:nvSpPr>
          <p:cNvPr id="40" name="TextBox 16">
            <a:extLst>
              <a:ext uri="{FF2B5EF4-FFF2-40B4-BE49-F238E27FC236}">
                <a16:creationId xmlns:a16="http://schemas.microsoft.com/office/drawing/2014/main" id="{D3B13F2D-11BD-3B28-147C-DE3B01750C65}"/>
              </a:ext>
            </a:extLst>
          </p:cNvPr>
          <p:cNvSpPr txBox="1"/>
          <p:nvPr/>
        </p:nvSpPr>
        <p:spPr>
          <a:xfrm>
            <a:off x="4099828" y="279400"/>
            <a:ext cx="1307760" cy="559686"/>
          </a:xfrm>
          <a:prstGeom prst="rect">
            <a:avLst/>
          </a:prstGeom>
          <a:solidFill>
            <a:schemeClr val="lt1"/>
          </a:solidFill>
          <a:ln w="15875" cmpd="sng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00" dirty="0"/>
              <a:t>Walking links to Capstone</a:t>
            </a:r>
            <a:r>
              <a:rPr lang="en-GB" sz="1000" baseline="0" dirty="0"/>
              <a:t> Country Park</a:t>
            </a:r>
            <a:endParaRPr lang="en-GB" sz="1000" dirty="0"/>
          </a:p>
        </p:txBody>
      </p:sp>
      <p:sp>
        <p:nvSpPr>
          <p:cNvPr id="41" name="TextBox 16">
            <a:extLst>
              <a:ext uri="{FF2B5EF4-FFF2-40B4-BE49-F238E27FC236}">
                <a16:creationId xmlns:a16="http://schemas.microsoft.com/office/drawing/2014/main" id="{11722574-A0BF-00B8-760A-A2BB750D5A5A}"/>
              </a:ext>
            </a:extLst>
          </p:cNvPr>
          <p:cNvSpPr txBox="1"/>
          <p:nvPr/>
        </p:nvSpPr>
        <p:spPr>
          <a:xfrm>
            <a:off x="1022597" y="3072081"/>
            <a:ext cx="1307760" cy="559686"/>
          </a:xfrm>
          <a:prstGeom prst="rect">
            <a:avLst/>
          </a:prstGeom>
          <a:solidFill>
            <a:schemeClr val="lt1"/>
          </a:solidFill>
          <a:ln w="15875" cmpd="sng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00" dirty="0"/>
              <a:t>Walking/ cycling links to Lordswood and Walderslade</a:t>
            </a:r>
          </a:p>
        </p:txBody>
      </p:sp>
      <p:sp>
        <p:nvSpPr>
          <p:cNvPr id="42" name="TextBox 17">
            <a:extLst>
              <a:ext uri="{FF2B5EF4-FFF2-40B4-BE49-F238E27FC236}">
                <a16:creationId xmlns:a16="http://schemas.microsoft.com/office/drawing/2014/main" id="{0F553794-63D0-FEA5-1E2E-A92EB1EBA1A6}"/>
              </a:ext>
            </a:extLst>
          </p:cNvPr>
          <p:cNvSpPr txBox="1"/>
          <p:nvPr/>
        </p:nvSpPr>
        <p:spPr>
          <a:xfrm>
            <a:off x="2639077" y="1036971"/>
            <a:ext cx="1758105" cy="396776"/>
          </a:xfrm>
          <a:prstGeom prst="rect">
            <a:avLst/>
          </a:prstGeom>
          <a:solidFill>
            <a:srgbClr val="FFFFFF">
              <a:alpha val="50196"/>
            </a:srgbClr>
          </a:solidFill>
          <a:ln w="15875" cmpd="sng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00" dirty="0"/>
              <a:t>Walking/ cycling  routes enhanced across the area </a:t>
            </a:r>
          </a:p>
        </p:txBody>
      </p:sp>
      <p:sp>
        <p:nvSpPr>
          <p:cNvPr id="43" name="TextBox 24">
            <a:extLst>
              <a:ext uri="{FF2B5EF4-FFF2-40B4-BE49-F238E27FC236}">
                <a16:creationId xmlns:a16="http://schemas.microsoft.com/office/drawing/2014/main" id="{EA458364-27CE-382D-8D73-ABE63EFE9A99}"/>
              </a:ext>
            </a:extLst>
          </p:cNvPr>
          <p:cNvSpPr txBox="1"/>
          <p:nvPr/>
        </p:nvSpPr>
        <p:spPr>
          <a:xfrm>
            <a:off x="465618" y="202888"/>
            <a:ext cx="1771650" cy="559686"/>
          </a:xfrm>
          <a:prstGeom prst="rect">
            <a:avLst/>
          </a:prstGeom>
          <a:solidFill>
            <a:schemeClr val="lt1"/>
          </a:solidFill>
          <a:ln w="15875" cmpd="sng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00" dirty="0"/>
              <a:t>Link Road into Lordswood and Chatham, including orbital bus route</a:t>
            </a:r>
          </a:p>
        </p:txBody>
      </p:sp>
      <p:sp>
        <p:nvSpPr>
          <p:cNvPr id="44" name="TextBox 17">
            <a:extLst>
              <a:ext uri="{FF2B5EF4-FFF2-40B4-BE49-F238E27FC236}">
                <a16:creationId xmlns:a16="http://schemas.microsoft.com/office/drawing/2014/main" id="{AE5D9D04-5158-21D0-577C-7F6C9FFFA7DA}"/>
              </a:ext>
            </a:extLst>
          </p:cNvPr>
          <p:cNvSpPr txBox="1"/>
          <p:nvPr/>
        </p:nvSpPr>
        <p:spPr>
          <a:xfrm>
            <a:off x="6843190" y="2990431"/>
            <a:ext cx="762832" cy="402602"/>
          </a:xfrm>
          <a:prstGeom prst="rect">
            <a:avLst/>
          </a:prstGeom>
          <a:solidFill>
            <a:schemeClr val="lt1"/>
          </a:solidFill>
          <a:ln w="15875" cmpd="sng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00" dirty="0"/>
              <a:t>Local Centre</a:t>
            </a:r>
          </a:p>
        </p:txBody>
      </p:sp>
      <p:sp>
        <p:nvSpPr>
          <p:cNvPr id="45" name="TextBox 14">
            <a:extLst>
              <a:ext uri="{FF2B5EF4-FFF2-40B4-BE49-F238E27FC236}">
                <a16:creationId xmlns:a16="http://schemas.microsoft.com/office/drawing/2014/main" id="{525FC18E-2564-7769-CE51-42A9068CC4BA}"/>
              </a:ext>
            </a:extLst>
          </p:cNvPr>
          <p:cNvSpPr txBox="1"/>
          <p:nvPr/>
        </p:nvSpPr>
        <p:spPr>
          <a:xfrm>
            <a:off x="10444161" y="3937328"/>
            <a:ext cx="997725" cy="591151"/>
          </a:xfrm>
          <a:prstGeom prst="rect">
            <a:avLst/>
          </a:prstGeom>
          <a:solidFill>
            <a:schemeClr val="lt1"/>
          </a:solidFill>
          <a:ln w="15875" cmpd="sng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00" baseline="0" dirty="0"/>
              <a:t>Pedestrian/ cyclist </a:t>
            </a:r>
            <a:r>
              <a:rPr lang="en-GB" sz="1000" dirty="0"/>
              <a:t>priority opportunities </a:t>
            </a:r>
            <a:endParaRPr lang="en-GB" sz="1000" baseline="0" dirty="0"/>
          </a:p>
          <a:p>
            <a:endParaRPr lang="en-GB" sz="1100" dirty="0"/>
          </a:p>
        </p:txBody>
      </p:sp>
      <p:sp>
        <p:nvSpPr>
          <p:cNvPr id="46" name="TextBox 15">
            <a:extLst>
              <a:ext uri="{FF2B5EF4-FFF2-40B4-BE49-F238E27FC236}">
                <a16:creationId xmlns:a16="http://schemas.microsoft.com/office/drawing/2014/main" id="{D0973F75-8EC5-D2F9-F1BC-0D7623F88CE9}"/>
              </a:ext>
            </a:extLst>
          </p:cNvPr>
          <p:cNvSpPr txBox="1"/>
          <p:nvPr/>
        </p:nvSpPr>
        <p:spPr>
          <a:xfrm>
            <a:off x="7553126" y="6208333"/>
            <a:ext cx="1939328" cy="395148"/>
          </a:xfrm>
          <a:prstGeom prst="rect">
            <a:avLst/>
          </a:prstGeom>
          <a:solidFill>
            <a:schemeClr val="lt1"/>
          </a:solidFill>
          <a:ln w="15875" cmpd="sng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/>
              <a:t>Any traffic closures would allow walking, cycling, buses, 999</a:t>
            </a:r>
            <a:endParaRPr lang="en-GB" sz="1100" dirty="0"/>
          </a:p>
        </p:txBody>
      </p:sp>
      <p:sp>
        <p:nvSpPr>
          <p:cNvPr id="47" name="TextBox 15">
            <a:extLst>
              <a:ext uri="{FF2B5EF4-FFF2-40B4-BE49-F238E27FC236}">
                <a16:creationId xmlns:a16="http://schemas.microsoft.com/office/drawing/2014/main" id="{432B63B6-765A-6F7D-76C0-C5578073ACE6}"/>
              </a:ext>
            </a:extLst>
          </p:cNvPr>
          <p:cNvSpPr txBox="1"/>
          <p:nvPr/>
        </p:nvSpPr>
        <p:spPr>
          <a:xfrm>
            <a:off x="4288511" y="2951470"/>
            <a:ext cx="1377601" cy="256807"/>
          </a:xfrm>
          <a:prstGeom prst="rect">
            <a:avLst/>
          </a:prstGeom>
          <a:solidFill>
            <a:schemeClr val="lt1"/>
          </a:solidFill>
          <a:ln w="15875" cmpd="sng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00" dirty="0"/>
              <a:t>Lidsing Development</a:t>
            </a:r>
            <a:endParaRPr lang="en-GB" sz="1100" dirty="0"/>
          </a:p>
        </p:txBody>
      </p:sp>
      <p:sp>
        <p:nvSpPr>
          <p:cNvPr id="48" name="Multiplication Sign 47">
            <a:extLst>
              <a:ext uri="{FF2B5EF4-FFF2-40B4-BE49-F238E27FC236}">
                <a16:creationId xmlns:a16="http://schemas.microsoft.com/office/drawing/2014/main" id="{33FCECD2-BC97-DE3B-58CD-30059B2A450A}"/>
              </a:ext>
            </a:extLst>
          </p:cNvPr>
          <p:cNvSpPr/>
          <p:nvPr/>
        </p:nvSpPr>
        <p:spPr>
          <a:xfrm>
            <a:off x="8261093" y="3685129"/>
            <a:ext cx="369334" cy="297143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AD30DEC4-17D0-7D03-784D-85E238B5AB3C}"/>
              </a:ext>
            </a:extLst>
          </p:cNvPr>
          <p:cNvSpPr/>
          <p:nvPr/>
        </p:nvSpPr>
        <p:spPr>
          <a:xfrm>
            <a:off x="1757367" y="1289076"/>
            <a:ext cx="1247775" cy="1609725"/>
          </a:xfrm>
          <a:custGeom>
            <a:avLst/>
            <a:gdLst>
              <a:gd name="connsiteX0" fmla="*/ 1247775 w 1247775"/>
              <a:gd name="connsiteY0" fmla="*/ 1609725 h 1609725"/>
              <a:gd name="connsiteX1" fmla="*/ 1085850 w 1247775"/>
              <a:gd name="connsiteY1" fmla="*/ 1485900 h 1609725"/>
              <a:gd name="connsiteX2" fmla="*/ 952500 w 1247775"/>
              <a:gd name="connsiteY2" fmla="*/ 1190625 h 1609725"/>
              <a:gd name="connsiteX3" fmla="*/ 723900 w 1247775"/>
              <a:gd name="connsiteY3" fmla="*/ 742950 h 1609725"/>
              <a:gd name="connsiteX4" fmla="*/ 352425 w 1247775"/>
              <a:gd name="connsiteY4" fmla="*/ 257175 h 1609725"/>
              <a:gd name="connsiteX5" fmla="*/ 0 w 1247775"/>
              <a:gd name="connsiteY5" fmla="*/ 0 h 1609725"/>
              <a:gd name="connsiteX0" fmla="*/ 1247775 w 1247775"/>
              <a:gd name="connsiteY0" fmla="*/ 1609725 h 1609725"/>
              <a:gd name="connsiteX1" fmla="*/ 1095375 w 1247775"/>
              <a:gd name="connsiteY1" fmla="*/ 1457325 h 1609725"/>
              <a:gd name="connsiteX2" fmla="*/ 952500 w 1247775"/>
              <a:gd name="connsiteY2" fmla="*/ 1190625 h 1609725"/>
              <a:gd name="connsiteX3" fmla="*/ 723900 w 1247775"/>
              <a:gd name="connsiteY3" fmla="*/ 742950 h 1609725"/>
              <a:gd name="connsiteX4" fmla="*/ 352425 w 1247775"/>
              <a:gd name="connsiteY4" fmla="*/ 257175 h 1609725"/>
              <a:gd name="connsiteX5" fmla="*/ 0 w 1247775"/>
              <a:gd name="connsiteY5" fmla="*/ 0 h 1609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47775" h="1609725">
                <a:moveTo>
                  <a:pt x="1247775" y="1609725"/>
                </a:moveTo>
                <a:cubicBezTo>
                  <a:pt x="1191418" y="1582737"/>
                  <a:pt x="1144587" y="1527175"/>
                  <a:pt x="1095375" y="1457325"/>
                </a:cubicBezTo>
                <a:cubicBezTo>
                  <a:pt x="1046163" y="1387475"/>
                  <a:pt x="1014413" y="1309688"/>
                  <a:pt x="952500" y="1190625"/>
                </a:cubicBezTo>
                <a:cubicBezTo>
                  <a:pt x="890587" y="1071562"/>
                  <a:pt x="823912" y="898525"/>
                  <a:pt x="723900" y="742950"/>
                </a:cubicBezTo>
                <a:cubicBezTo>
                  <a:pt x="623888" y="587375"/>
                  <a:pt x="473075" y="381000"/>
                  <a:pt x="352425" y="257175"/>
                </a:cubicBezTo>
                <a:cubicBezTo>
                  <a:pt x="231775" y="133350"/>
                  <a:pt x="115887" y="66675"/>
                  <a:pt x="0" y="0"/>
                </a:cubicBezTo>
              </a:path>
            </a:pathLst>
          </a:custGeom>
          <a:ln w="57150" cap="flat" cmpd="sng" algn="ctr">
            <a:solidFill>
              <a:schemeClr val="accent1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BA6CDA5F-5A22-66F3-15B0-273B2309DC7B}"/>
              </a:ext>
            </a:extLst>
          </p:cNvPr>
          <p:cNvSpPr/>
          <p:nvPr/>
        </p:nvSpPr>
        <p:spPr>
          <a:xfrm>
            <a:off x="2571750" y="-1"/>
            <a:ext cx="3114675" cy="1076325"/>
          </a:xfrm>
          <a:custGeom>
            <a:avLst/>
            <a:gdLst>
              <a:gd name="connsiteX0" fmla="*/ 0 w 2171700"/>
              <a:gd name="connsiteY0" fmla="*/ 0 h 2124075"/>
              <a:gd name="connsiteX1" fmla="*/ 409575 w 2171700"/>
              <a:gd name="connsiteY1" fmla="*/ 257175 h 2124075"/>
              <a:gd name="connsiteX2" fmla="*/ 828675 w 2171700"/>
              <a:gd name="connsiteY2" fmla="*/ 628650 h 2124075"/>
              <a:gd name="connsiteX3" fmla="*/ 1600200 w 2171700"/>
              <a:gd name="connsiteY3" fmla="*/ 1466850 h 2124075"/>
              <a:gd name="connsiteX4" fmla="*/ 2171700 w 2171700"/>
              <a:gd name="connsiteY4" fmla="*/ 2124075 h 2124075"/>
              <a:gd name="connsiteX0" fmla="*/ 0 w 2171700"/>
              <a:gd name="connsiteY0" fmla="*/ 0 h 2124075"/>
              <a:gd name="connsiteX1" fmla="*/ 409575 w 2171700"/>
              <a:gd name="connsiteY1" fmla="*/ 257175 h 2124075"/>
              <a:gd name="connsiteX2" fmla="*/ 828675 w 2171700"/>
              <a:gd name="connsiteY2" fmla="*/ 628650 h 2124075"/>
              <a:gd name="connsiteX3" fmla="*/ 1733550 w 2171700"/>
              <a:gd name="connsiteY3" fmla="*/ 1123950 h 2124075"/>
              <a:gd name="connsiteX4" fmla="*/ 2171700 w 2171700"/>
              <a:gd name="connsiteY4" fmla="*/ 2124075 h 2124075"/>
              <a:gd name="connsiteX0" fmla="*/ 0 w 2171700"/>
              <a:gd name="connsiteY0" fmla="*/ 0 h 2124075"/>
              <a:gd name="connsiteX1" fmla="*/ 409575 w 2171700"/>
              <a:gd name="connsiteY1" fmla="*/ 257175 h 2124075"/>
              <a:gd name="connsiteX2" fmla="*/ 828675 w 2171700"/>
              <a:gd name="connsiteY2" fmla="*/ 628650 h 2124075"/>
              <a:gd name="connsiteX3" fmla="*/ 1733550 w 2171700"/>
              <a:gd name="connsiteY3" fmla="*/ 1123950 h 2124075"/>
              <a:gd name="connsiteX4" fmla="*/ 2171700 w 2171700"/>
              <a:gd name="connsiteY4" fmla="*/ 2124075 h 2124075"/>
              <a:gd name="connsiteX0" fmla="*/ 0 w 2171700"/>
              <a:gd name="connsiteY0" fmla="*/ 0 h 2124075"/>
              <a:gd name="connsiteX1" fmla="*/ 409575 w 2171700"/>
              <a:gd name="connsiteY1" fmla="*/ 257175 h 2124075"/>
              <a:gd name="connsiteX2" fmla="*/ 828675 w 2171700"/>
              <a:gd name="connsiteY2" fmla="*/ 628650 h 2124075"/>
              <a:gd name="connsiteX3" fmla="*/ 1733550 w 2171700"/>
              <a:gd name="connsiteY3" fmla="*/ 1123950 h 2124075"/>
              <a:gd name="connsiteX4" fmla="*/ 2171700 w 2171700"/>
              <a:gd name="connsiteY4" fmla="*/ 2124075 h 2124075"/>
              <a:gd name="connsiteX0" fmla="*/ 0 w 2171700"/>
              <a:gd name="connsiteY0" fmla="*/ 0 h 2124075"/>
              <a:gd name="connsiteX1" fmla="*/ 409575 w 2171700"/>
              <a:gd name="connsiteY1" fmla="*/ 257175 h 2124075"/>
              <a:gd name="connsiteX2" fmla="*/ 828675 w 2171700"/>
              <a:gd name="connsiteY2" fmla="*/ 628650 h 2124075"/>
              <a:gd name="connsiteX3" fmla="*/ 1800225 w 2171700"/>
              <a:gd name="connsiteY3" fmla="*/ 942975 h 2124075"/>
              <a:gd name="connsiteX4" fmla="*/ 2171700 w 2171700"/>
              <a:gd name="connsiteY4" fmla="*/ 2124075 h 2124075"/>
              <a:gd name="connsiteX0" fmla="*/ 0 w 3086100"/>
              <a:gd name="connsiteY0" fmla="*/ 0 h 1123950"/>
              <a:gd name="connsiteX1" fmla="*/ 409575 w 3086100"/>
              <a:gd name="connsiteY1" fmla="*/ 257175 h 1123950"/>
              <a:gd name="connsiteX2" fmla="*/ 828675 w 3086100"/>
              <a:gd name="connsiteY2" fmla="*/ 628650 h 1123950"/>
              <a:gd name="connsiteX3" fmla="*/ 1800225 w 3086100"/>
              <a:gd name="connsiteY3" fmla="*/ 942975 h 1123950"/>
              <a:gd name="connsiteX4" fmla="*/ 3086100 w 3086100"/>
              <a:gd name="connsiteY4" fmla="*/ 1123950 h 1123950"/>
              <a:gd name="connsiteX0" fmla="*/ 0 w 3086100"/>
              <a:gd name="connsiteY0" fmla="*/ 0 h 1123950"/>
              <a:gd name="connsiteX1" fmla="*/ 409575 w 3086100"/>
              <a:gd name="connsiteY1" fmla="*/ 257175 h 1123950"/>
              <a:gd name="connsiteX2" fmla="*/ 828675 w 3086100"/>
              <a:gd name="connsiteY2" fmla="*/ 628650 h 1123950"/>
              <a:gd name="connsiteX3" fmla="*/ 1800225 w 3086100"/>
              <a:gd name="connsiteY3" fmla="*/ 942975 h 1123950"/>
              <a:gd name="connsiteX4" fmla="*/ 3086100 w 3086100"/>
              <a:gd name="connsiteY4" fmla="*/ 1123950 h 1123950"/>
              <a:gd name="connsiteX0" fmla="*/ 0 w 3114675"/>
              <a:gd name="connsiteY0" fmla="*/ 0 h 1076325"/>
              <a:gd name="connsiteX1" fmla="*/ 409575 w 3114675"/>
              <a:gd name="connsiteY1" fmla="*/ 257175 h 1076325"/>
              <a:gd name="connsiteX2" fmla="*/ 828675 w 3114675"/>
              <a:gd name="connsiteY2" fmla="*/ 628650 h 1076325"/>
              <a:gd name="connsiteX3" fmla="*/ 1800225 w 3114675"/>
              <a:gd name="connsiteY3" fmla="*/ 942975 h 1076325"/>
              <a:gd name="connsiteX4" fmla="*/ 3114675 w 3114675"/>
              <a:gd name="connsiteY4" fmla="*/ 1076325 h 1076325"/>
              <a:gd name="connsiteX0" fmla="*/ 0 w 3114675"/>
              <a:gd name="connsiteY0" fmla="*/ 0 h 1076325"/>
              <a:gd name="connsiteX1" fmla="*/ 409575 w 3114675"/>
              <a:gd name="connsiteY1" fmla="*/ 257175 h 1076325"/>
              <a:gd name="connsiteX2" fmla="*/ 828675 w 3114675"/>
              <a:gd name="connsiteY2" fmla="*/ 628650 h 1076325"/>
              <a:gd name="connsiteX3" fmla="*/ 1800225 w 3114675"/>
              <a:gd name="connsiteY3" fmla="*/ 942975 h 1076325"/>
              <a:gd name="connsiteX4" fmla="*/ 3114675 w 3114675"/>
              <a:gd name="connsiteY4" fmla="*/ 1076325 h 1076325"/>
              <a:gd name="connsiteX0" fmla="*/ 0 w 3114675"/>
              <a:gd name="connsiteY0" fmla="*/ 0 h 1076325"/>
              <a:gd name="connsiteX1" fmla="*/ 409575 w 3114675"/>
              <a:gd name="connsiteY1" fmla="*/ 257175 h 1076325"/>
              <a:gd name="connsiteX2" fmla="*/ 942975 w 3114675"/>
              <a:gd name="connsiteY2" fmla="*/ 647700 h 1076325"/>
              <a:gd name="connsiteX3" fmla="*/ 1800225 w 3114675"/>
              <a:gd name="connsiteY3" fmla="*/ 942975 h 1076325"/>
              <a:gd name="connsiteX4" fmla="*/ 3114675 w 3114675"/>
              <a:gd name="connsiteY4" fmla="*/ 1076325 h 1076325"/>
              <a:gd name="connsiteX0" fmla="*/ 0 w 3114675"/>
              <a:gd name="connsiteY0" fmla="*/ 0 h 1076325"/>
              <a:gd name="connsiteX1" fmla="*/ 409575 w 3114675"/>
              <a:gd name="connsiteY1" fmla="*/ 257175 h 1076325"/>
              <a:gd name="connsiteX2" fmla="*/ 904875 w 3114675"/>
              <a:gd name="connsiteY2" fmla="*/ 714375 h 1076325"/>
              <a:gd name="connsiteX3" fmla="*/ 1800225 w 3114675"/>
              <a:gd name="connsiteY3" fmla="*/ 942975 h 1076325"/>
              <a:gd name="connsiteX4" fmla="*/ 3114675 w 3114675"/>
              <a:gd name="connsiteY4" fmla="*/ 1076325 h 1076325"/>
              <a:gd name="connsiteX0" fmla="*/ 0 w 3114675"/>
              <a:gd name="connsiteY0" fmla="*/ 0 h 1076325"/>
              <a:gd name="connsiteX1" fmla="*/ 409575 w 3114675"/>
              <a:gd name="connsiteY1" fmla="*/ 257175 h 1076325"/>
              <a:gd name="connsiteX2" fmla="*/ 904875 w 3114675"/>
              <a:gd name="connsiteY2" fmla="*/ 714375 h 1076325"/>
              <a:gd name="connsiteX3" fmla="*/ 1800225 w 3114675"/>
              <a:gd name="connsiteY3" fmla="*/ 942975 h 1076325"/>
              <a:gd name="connsiteX4" fmla="*/ 3114675 w 3114675"/>
              <a:gd name="connsiteY4" fmla="*/ 1076325 h 1076325"/>
              <a:gd name="connsiteX0" fmla="*/ 0 w 3114675"/>
              <a:gd name="connsiteY0" fmla="*/ 0 h 1076325"/>
              <a:gd name="connsiteX1" fmla="*/ 409575 w 3114675"/>
              <a:gd name="connsiteY1" fmla="*/ 257175 h 1076325"/>
              <a:gd name="connsiteX2" fmla="*/ 904875 w 3114675"/>
              <a:gd name="connsiteY2" fmla="*/ 714375 h 1076325"/>
              <a:gd name="connsiteX3" fmla="*/ 1800225 w 3114675"/>
              <a:gd name="connsiteY3" fmla="*/ 942975 h 1076325"/>
              <a:gd name="connsiteX4" fmla="*/ 3114675 w 3114675"/>
              <a:gd name="connsiteY4" fmla="*/ 1076325 h 1076325"/>
              <a:gd name="connsiteX0" fmla="*/ 0 w 3114675"/>
              <a:gd name="connsiteY0" fmla="*/ 0 h 1076325"/>
              <a:gd name="connsiteX1" fmla="*/ 409575 w 3114675"/>
              <a:gd name="connsiteY1" fmla="*/ 257175 h 1076325"/>
              <a:gd name="connsiteX2" fmla="*/ 942975 w 3114675"/>
              <a:gd name="connsiteY2" fmla="*/ 657225 h 1076325"/>
              <a:gd name="connsiteX3" fmla="*/ 1800225 w 3114675"/>
              <a:gd name="connsiteY3" fmla="*/ 942975 h 1076325"/>
              <a:gd name="connsiteX4" fmla="*/ 3114675 w 3114675"/>
              <a:gd name="connsiteY4" fmla="*/ 1076325 h 1076325"/>
              <a:gd name="connsiteX0" fmla="*/ 0 w 3114675"/>
              <a:gd name="connsiteY0" fmla="*/ 0 h 1076325"/>
              <a:gd name="connsiteX1" fmla="*/ 409575 w 3114675"/>
              <a:gd name="connsiteY1" fmla="*/ 257175 h 1076325"/>
              <a:gd name="connsiteX2" fmla="*/ 942975 w 3114675"/>
              <a:gd name="connsiteY2" fmla="*/ 657225 h 1076325"/>
              <a:gd name="connsiteX3" fmla="*/ 1800225 w 3114675"/>
              <a:gd name="connsiteY3" fmla="*/ 942975 h 1076325"/>
              <a:gd name="connsiteX4" fmla="*/ 3114675 w 3114675"/>
              <a:gd name="connsiteY4" fmla="*/ 1076325 h 107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4675" h="1076325">
                <a:moveTo>
                  <a:pt x="0" y="0"/>
                </a:moveTo>
                <a:cubicBezTo>
                  <a:pt x="135731" y="76200"/>
                  <a:pt x="252413" y="147638"/>
                  <a:pt x="409575" y="257175"/>
                </a:cubicBezTo>
                <a:cubicBezTo>
                  <a:pt x="566737" y="366712"/>
                  <a:pt x="549275" y="400050"/>
                  <a:pt x="942975" y="657225"/>
                </a:cubicBezTo>
                <a:cubicBezTo>
                  <a:pt x="1336675" y="914400"/>
                  <a:pt x="1404938" y="931863"/>
                  <a:pt x="1800225" y="942975"/>
                </a:cubicBezTo>
                <a:cubicBezTo>
                  <a:pt x="2157413" y="925513"/>
                  <a:pt x="2626519" y="996156"/>
                  <a:pt x="3114675" y="1076325"/>
                </a:cubicBezTo>
              </a:path>
            </a:pathLst>
          </a:custGeom>
          <a:ln w="57150" cap="flat" cmpd="sng" algn="ctr">
            <a:solidFill>
              <a:schemeClr val="accent1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327C77A-6357-4DB6-795F-48AB36EBC60F}"/>
              </a:ext>
            </a:extLst>
          </p:cNvPr>
          <p:cNvSpPr txBox="1"/>
          <p:nvPr/>
        </p:nvSpPr>
        <p:spPr>
          <a:xfrm rot="16200000">
            <a:off x="-3256160" y="3237729"/>
            <a:ext cx="6871209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Option 1 – Forge Lane Traffic Closure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E502A9-6F63-3045-AA14-22021A7FD754}"/>
              </a:ext>
            </a:extLst>
          </p:cNvPr>
          <p:cNvSpPr txBox="1"/>
          <p:nvPr/>
        </p:nvSpPr>
        <p:spPr>
          <a:xfrm>
            <a:off x="553828" y="2018970"/>
            <a:ext cx="1307761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FC000"/>
                </a:solidFill>
              </a:rPr>
              <a:t>Lordswood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147E6E-2CA9-3438-A38F-336DF04FCCBA}"/>
              </a:ext>
            </a:extLst>
          </p:cNvPr>
          <p:cNvSpPr txBox="1"/>
          <p:nvPr/>
        </p:nvSpPr>
        <p:spPr>
          <a:xfrm>
            <a:off x="9939986" y="181088"/>
            <a:ext cx="1348078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FC000"/>
                </a:solidFill>
              </a:rPr>
              <a:t>Hempstead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ED2BB6-BF81-FC7A-1636-41AEC290C5CE}"/>
              </a:ext>
            </a:extLst>
          </p:cNvPr>
          <p:cNvSpPr txBox="1"/>
          <p:nvPr/>
        </p:nvSpPr>
        <p:spPr>
          <a:xfrm>
            <a:off x="9405332" y="3162069"/>
            <a:ext cx="1177388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FC000"/>
                </a:solidFill>
              </a:rPr>
              <a:t>Bredhurst</a:t>
            </a:r>
          </a:p>
        </p:txBody>
      </p:sp>
      <p:sp>
        <p:nvSpPr>
          <p:cNvPr id="5" name="TextBox 15">
            <a:extLst>
              <a:ext uri="{FF2B5EF4-FFF2-40B4-BE49-F238E27FC236}">
                <a16:creationId xmlns:a16="http://schemas.microsoft.com/office/drawing/2014/main" id="{6F04268C-BC50-10B6-6B6F-21C272126B68}"/>
              </a:ext>
            </a:extLst>
          </p:cNvPr>
          <p:cNvSpPr txBox="1"/>
          <p:nvPr/>
        </p:nvSpPr>
        <p:spPr>
          <a:xfrm>
            <a:off x="2970781" y="4508001"/>
            <a:ext cx="2280600" cy="588447"/>
          </a:xfrm>
          <a:prstGeom prst="rect">
            <a:avLst/>
          </a:prstGeom>
          <a:solidFill>
            <a:schemeClr val="lt1"/>
          </a:solidFill>
          <a:ln w="15875" cmpd="sng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00" baseline="0" dirty="0"/>
              <a:t>Lidsing Road to remain a through route but suitably designed so as not to encourage additional traffic</a:t>
            </a:r>
          </a:p>
          <a:p>
            <a:endParaRPr lang="en-GB" sz="110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C50DDDD-32AD-9902-92D9-78DD3E905F60}"/>
              </a:ext>
            </a:extLst>
          </p:cNvPr>
          <p:cNvSpPr/>
          <p:nvPr/>
        </p:nvSpPr>
        <p:spPr>
          <a:xfrm>
            <a:off x="10922000" y="1355680"/>
            <a:ext cx="652625" cy="727120"/>
          </a:xfrm>
          <a:custGeom>
            <a:avLst/>
            <a:gdLst>
              <a:gd name="connsiteX0" fmla="*/ 650240 w 652625"/>
              <a:gd name="connsiteY0" fmla="*/ 5760 h 727120"/>
              <a:gd name="connsiteX1" fmla="*/ 609600 w 652625"/>
              <a:gd name="connsiteY1" fmla="*/ 36240 h 727120"/>
              <a:gd name="connsiteX2" fmla="*/ 355600 w 652625"/>
              <a:gd name="connsiteY2" fmla="*/ 280080 h 727120"/>
              <a:gd name="connsiteX3" fmla="*/ 0 w 652625"/>
              <a:gd name="connsiteY3" fmla="*/ 727120 h 727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2625" h="727120">
                <a:moveTo>
                  <a:pt x="650240" y="5760"/>
                </a:moveTo>
                <a:cubicBezTo>
                  <a:pt x="654473" y="-1860"/>
                  <a:pt x="658707" y="-9480"/>
                  <a:pt x="609600" y="36240"/>
                </a:cubicBezTo>
                <a:cubicBezTo>
                  <a:pt x="560493" y="81960"/>
                  <a:pt x="457200" y="164933"/>
                  <a:pt x="355600" y="280080"/>
                </a:cubicBezTo>
                <a:cubicBezTo>
                  <a:pt x="254000" y="395227"/>
                  <a:pt x="127000" y="561173"/>
                  <a:pt x="0" y="727120"/>
                </a:cubicBezTo>
              </a:path>
            </a:pathLst>
          </a:cu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5CB86A6-A0CB-F0CA-438C-63DA7148BB01}"/>
              </a:ext>
            </a:extLst>
          </p:cNvPr>
          <p:cNvSpPr/>
          <p:nvPr/>
        </p:nvSpPr>
        <p:spPr>
          <a:xfrm>
            <a:off x="11176000" y="2438400"/>
            <a:ext cx="426720" cy="436880"/>
          </a:xfrm>
          <a:custGeom>
            <a:avLst/>
            <a:gdLst>
              <a:gd name="connsiteX0" fmla="*/ 396240 w 396240"/>
              <a:gd name="connsiteY0" fmla="*/ 0 h 375920"/>
              <a:gd name="connsiteX1" fmla="*/ 335280 w 396240"/>
              <a:gd name="connsiteY1" fmla="*/ 20320 h 375920"/>
              <a:gd name="connsiteX2" fmla="*/ 172720 w 396240"/>
              <a:gd name="connsiteY2" fmla="*/ 111760 h 375920"/>
              <a:gd name="connsiteX3" fmla="*/ 0 w 396240"/>
              <a:gd name="connsiteY3" fmla="*/ 375920 h 375920"/>
              <a:gd name="connsiteX0" fmla="*/ 426720 w 426720"/>
              <a:gd name="connsiteY0" fmla="*/ 0 h 436880"/>
              <a:gd name="connsiteX1" fmla="*/ 335280 w 426720"/>
              <a:gd name="connsiteY1" fmla="*/ 81280 h 436880"/>
              <a:gd name="connsiteX2" fmla="*/ 172720 w 426720"/>
              <a:gd name="connsiteY2" fmla="*/ 172720 h 436880"/>
              <a:gd name="connsiteX3" fmla="*/ 0 w 426720"/>
              <a:gd name="connsiteY3" fmla="*/ 436880 h 436880"/>
              <a:gd name="connsiteX0" fmla="*/ 426720 w 426720"/>
              <a:gd name="connsiteY0" fmla="*/ 0 h 436880"/>
              <a:gd name="connsiteX1" fmla="*/ 284480 w 426720"/>
              <a:gd name="connsiteY1" fmla="*/ 81280 h 436880"/>
              <a:gd name="connsiteX2" fmla="*/ 172720 w 426720"/>
              <a:gd name="connsiteY2" fmla="*/ 172720 h 436880"/>
              <a:gd name="connsiteX3" fmla="*/ 0 w 426720"/>
              <a:gd name="connsiteY3" fmla="*/ 436880 h 436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6720" h="436880">
                <a:moveTo>
                  <a:pt x="426720" y="0"/>
                </a:moveTo>
                <a:cubicBezTo>
                  <a:pt x="414866" y="846"/>
                  <a:pt x="326813" y="52493"/>
                  <a:pt x="284480" y="81280"/>
                </a:cubicBezTo>
                <a:cubicBezTo>
                  <a:pt x="242147" y="110067"/>
                  <a:pt x="228600" y="113453"/>
                  <a:pt x="172720" y="172720"/>
                </a:cubicBezTo>
                <a:cubicBezTo>
                  <a:pt x="116840" y="231987"/>
                  <a:pt x="58420" y="334433"/>
                  <a:pt x="0" y="436880"/>
                </a:cubicBezTo>
              </a:path>
            </a:pathLst>
          </a:cu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8DE774-8BC3-D629-B6A4-8E41FB7715C5}"/>
              </a:ext>
            </a:extLst>
          </p:cNvPr>
          <p:cNvSpPr txBox="1"/>
          <p:nvPr/>
        </p:nvSpPr>
        <p:spPr>
          <a:xfrm>
            <a:off x="9994026" y="987334"/>
            <a:ext cx="1307760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000" dirty="0"/>
              <a:t>Access to Wigmore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62ABFFF-B754-6259-7AF2-74C7996C7ADD}"/>
              </a:ext>
            </a:extLst>
          </p:cNvPr>
          <p:cNvCxnSpPr>
            <a:stCxn id="10" idx="3"/>
          </p:cNvCxnSpPr>
          <p:nvPr/>
        </p:nvCxnSpPr>
        <p:spPr>
          <a:xfrm flipV="1">
            <a:off x="11301786" y="934826"/>
            <a:ext cx="422854" cy="17561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C6F4DF0-07E4-B964-4750-2FDE49F4A3B5}"/>
              </a:ext>
            </a:extLst>
          </p:cNvPr>
          <p:cNvSpPr txBox="1"/>
          <p:nvPr/>
        </p:nvSpPr>
        <p:spPr>
          <a:xfrm>
            <a:off x="11150388" y="2969514"/>
            <a:ext cx="881613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000" dirty="0"/>
              <a:t>Access into Bredhurst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FA74123-8825-B589-4894-BBA3096E8DB6}"/>
              </a:ext>
            </a:extLst>
          </p:cNvPr>
          <p:cNvCxnSpPr>
            <a:cxnSpLocks/>
          </p:cNvCxnSpPr>
          <p:nvPr/>
        </p:nvCxnSpPr>
        <p:spPr>
          <a:xfrm flipH="1">
            <a:off x="11473878" y="2652312"/>
            <a:ext cx="234635" cy="31257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A45184DE-1822-57CA-B939-C8FC48E1E89A}"/>
              </a:ext>
            </a:extLst>
          </p:cNvPr>
          <p:cNvSpPr/>
          <p:nvPr/>
        </p:nvSpPr>
        <p:spPr>
          <a:xfrm>
            <a:off x="3043087" y="1634245"/>
            <a:ext cx="9148913" cy="1445629"/>
          </a:xfrm>
          <a:custGeom>
            <a:avLst/>
            <a:gdLst>
              <a:gd name="connsiteX0" fmla="*/ 0 w 9610725"/>
              <a:gd name="connsiteY0" fmla="*/ 0 h 1613142"/>
              <a:gd name="connsiteX1" fmla="*/ 371475 w 9610725"/>
              <a:gd name="connsiteY1" fmla="*/ 133350 h 1613142"/>
              <a:gd name="connsiteX2" fmla="*/ 723900 w 9610725"/>
              <a:gd name="connsiteY2" fmla="*/ 390525 h 1613142"/>
              <a:gd name="connsiteX3" fmla="*/ 942975 w 9610725"/>
              <a:gd name="connsiteY3" fmla="*/ 561975 h 1613142"/>
              <a:gd name="connsiteX4" fmla="*/ 1114425 w 9610725"/>
              <a:gd name="connsiteY4" fmla="*/ 581025 h 1613142"/>
              <a:gd name="connsiteX5" fmla="*/ 1200150 w 9610725"/>
              <a:gd name="connsiteY5" fmla="*/ 952500 h 1613142"/>
              <a:gd name="connsiteX6" fmla="*/ 1409700 w 9610725"/>
              <a:gd name="connsiteY6" fmla="*/ 1428750 h 1613142"/>
              <a:gd name="connsiteX7" fmla="*/ 1733550 w 9610725"/>
              <a:gd name="connsiteY7" fmla="*/ 1609725 h 1613142"/>
              <a:gd name="connsiteX8" fmla="*/ 2209800 w 9610725"/>
              <a:gd name="connsiteY8" fmla="*/ 1524000 h 1613142"/>
              <a:gd name="connsiteX9" fmla="*/ 2619375 w 9610725"/>
              <a:gd name="connsiteY9" fmla="*/ 1247775 h 1613142"/>
              <a:gd name="connsiteX10" fmla="*/ 3028950 w 9610725"/>
              <a:gd name="connsiteY10" fmla="*/ 838200 h 1613142"/>
              <a:gd name="connsiteX11" fmla="*/ 3514725 w 9610725"/>
              <a:gd name="connsiteY11" fmla="*/ 542925 h 1613142"/>
              <a:gd name="connsiteX12" fmla="*/ 4029075 w 9610725"/>
              <a:gd name="connsiteY12" fmla="*/ 419100 h 1613142"/>
              <a:gd name="connsiteX13" fmla="*/ 4695825 w 9610725"/>
              <a:gd name="connsiteY13" fmla="*/ 485775 h 1613142"/>
              <a:gd name="connsiteX14" fmla="*/ 5476875 w 9610725"/>
              <a:gd name="connsiteY14" fmla="*/ 733425 h 1613142"/>
              <a:gd name="connsiteX15" fmla="*/ 6210300 w 9610725"/>
              <a:gd name="connsiteY15" fmla="*/ 990600 h 1613142"/>
              <a:gd name="connsiteX16" fmla="*/ 6600825 w 9610725"/>
              <a:gd name="connsiteY16" fmla="*/ 1009650 h 1613142"/>
              <a:gd name="connsiteX17" fmla="*/ 7419975 w 9610725"/>
              <a:gd name="connsiteY17" fmla="*/ 762000 h 1613142"/>
              <a:gd name="connsiteX18" fmla="*/ 7981950 w 9610725"/>
              <a:gd name="connsiteY18" fmla="*/ 676275 h 1613142"/>
              <a:gd name="connsiteX19" fmla="*/ 8467725 w 9610725"/>
              <a:gd name="connsiteY19" fmla="*/ 676275 h 1613142"/>
              <a:gd name="connsiteX20" fmla="*/ 8867775 w 9610725"/>
              <a:gd name="connsiteY20" fmla="*/ 847725 h 1613142"/>
              <a:gd name="connsiteX21" fmla="*/ 9610725 w 9610725"/>
              <a:gd name="connsiteY21" fmla="*/ 1257300 h 1613142"/>
              <a:gd name="connsiteX0" fmla="*/ 0 w 10077450"/>
              <a:gd name="connsiteY0" fmla="*/ 0 h 1613142"/>
              <a:gd name="connsiteX1" fmla="*/ 371475 w 10077450"/>
              <a:gd name="connsiteY1" fmla="*/ 133350 h 1613142"/>
              <a:gd name="connsiteX2" fmla="*/ 723900 w 10077450"/>
              <a:gd name="connsiteY2" fmla="*/ 390525 h 1613142"/>
              <a:gd name="connsiteX3" fmla="*/ 942975 w 10077450"/>
              <a:gd name="connsiteY3" fmla="*/ 561975 h 1613142"/>
              <a:gd name="connsiteX4" fmla="*/ 1114425 w 10077450"/>
              <a:gd name="connsiteY4" fmla="*/ 581025 h 1613142"/>
              <a:gd name="connsiteX5" fmla="*/ 1200150 w 10077450"/>
              <a:gd name="connsiteY5" fmla="*/ 952500 h 1613142"/>
              <a:gd name="connsiteX6" fmla="*/ 1409700 w 10077450"/>
              <a:gd name="connsiteY6" fmla="*/ 1428750 h 1613142"/>
              <a:gd name="connsiteX7" fmla="*/ 1733550 w 10077450"/>
              <a:gd name="connsiteY7" fmla="*/ 1609725 h 1613142"/>
              <a:gd name="connsiteX8" fmla="*/ 2209800 w 10077450"/>
              <a:gd name="connsiteY8" fmla="*/ 1524000 h 1613142"/>
              <a:gd name="connsiteX9" fmla="*/ 2619375 w 10077450"/>
              <a:gd name="connsiteY9" fmla="*/ 1247775 h 1613142"/>
              <a:gd name="connsiteX10" fmla="*/ 3028950 w 10077450"/>
              <a:gd name="connsiteY10" fmla="*/ 838200 h 1613142"/>
              <a:gd name="connsiteX11" fmla="*/ 3514725 w 10077450"/>
              <a:gd name="connsiteY11" fmla="*/ 542925 h 1613142"/>
              <a:gd name="connsiteX12" fmla="*/ 4029075 w 10077450"/>
              <a:gd name="connsiteY12" fmla="*/ 419100 h 1613142"/>
              <a:gd name="connsiteX13" fmla="*/ 4695825 w 10077450"/>
              <a:gd name="connsiteY13" fmla="*/ 485775 h 1613142"/>
              <a:gd name="connsiteX14" fmla="*/ 5476875 w 10077450"/>
              <a:gd name="connsiteY14" fmla="*/ 733425 h 1613142"/>
              <a:gd name="connsiteX15" fmla="*/ 6210300 w 10077450"/>
              <a:gd name="connsiteY15" fmla="*/ 990600 h 1613142"/>
              <a:gd name="connsiteX16" fmla="*/ 6600825 w 10077450"/>
              <a:gd name="connsiteY16" fmla="*/ 1009650 h 1613142"/>
              <a:gd name="connsiteX17" fmla="*/ 7419975 w 10077450"/>
              <a:gd name="connsiteY17" fmla="*/ 762000 h 1613142"/>
              <a:gd name="connsiteX18" fmla="*/ 7981950 w 10077450"/>
              <a:gd name="connsiteY18" fmla="*/ 676275 h 1613142"/>
              <a:gd name="connsiteX19" fmla="*/ 8467725 w 10077450"/>
              <a:gd name="connsiteY19" fmla="*/ 676275 h 1613142"/>
              <a:gd name="connsiteX20" fmla="*/ 8867775 w 10077450"/>
              <a:gd name="connsiteY20" fmla="*/ 847725 h 1613142"/>
              <a:gd name="connsiteX21" fmla="*/ 10077450 w 10077450"/>
              <a:gd name="connsiteY21" fmla="*/ 1381125 h 1613142"/>
              <a:gd name="connsiteX0" fmla="*/ 0 w 10077450"/>
              <a:gd name="connsiteY0" fmla="*/ 0 h 1613142"/>
              <a:gd name="connsiteX1" fmla="*/ 371475 w 10077450"/>
              <a:gd name="connsiteY1" fmla="*/ 133350 h 1613142"/>
              <a:gd name="connsiteX2" fmla="*/ 723900 w 10077450"/>
              <a:gd name="connsiteY2" fmla="*/ 390525 h 1613142"/>
              <a:gd name="connsiteX3" fmla="*/ 942975 w 10077450"/>
              <a:gd name="connsiteY3" fmla="*/ 561975 h 1613142"/>
              <a:gd name="connsiteX4" fmla="*/ 1114425 w 10077450"/>
              <a:gd name="connsiteY4" fmla="*/ 581025 h 1613142"/>
              <a:gd name="connsiteX5" fmla="*/ 1200150 w 10077450"/>
              <a:gd name="connsiteY5" fmla="*/ 952500 h 1613142"/>
              <a:gd name="connsiteX6" fmla="*/ 1409700 w 10077450"/>
              <a:gd name="connsiteY6" fmla="*/ 1428750 h 1613142"/>
              <a:gd name="connsiteX7" fmla="*/ 1733550 w 10077450"/>
              <a:gd name="connsiteY7" fmla="*/ 1609725 h 1613142"/>
              <a:gd name="connsiteX8" fmla="*/ 2209800 w 10077450"/>
              <a:gd name="connsiteY8" fmla="*/ 1524000 h 1613142"/>
              <a:gd name="connsiteX9" fmla="*/ 2619375 w 10077450"/>
              <a:gd name="connsiteY9" fmla="*/ 1247775 h 1613142"/>
              <a:gd name="connsiteX10" fmla="*/ 3028950 w 10077450"/>
              <a:gd name="connsiteY10" fmla="*/ 838200 h 1613142"/>
              <a:gd name="connsiteX11" fmla="*/ 3514725 w 10077450"/>
              <a:gd name="connsiteY11" fmla="*/ 542925 h 1613142"/>
              <a:gd name="connsiteX12" fmla="*/ 4029075 w 10077450"/>
              <a:gd name="connsiteY12" fmla="*/ 419100 h 1613142"/>
              <a:gd name="connsiteX13" fmla="*/ 4695825 w 10077450"/>
              <a:gd name="connsiteY13" fmla="*/ 485775 h 1613142"/>
              <a:gd name="connsiteX14" fmla="*/ 5476875 w 10077450"/>
              <a:gd name="connsiteY14" fmla="*/ 733425 h 1613142"/>
              <a:gd name="connsiteX15" fmla="*/ 6210300 w 10077450"/>
              <a:gd name="connsiteY15" fmla="*/ 990600 h 1613142"/>
              <a:gd name="connsiteX16" fmla="*/ 6600825 w 10077450"/>
              <a:gd name="connsiteY16" fmla="*/ 1009650 h 1613142"/>
              <a:gd name="connsiteX17" fmla="*/ 7419975 w 10077450"/>
              <a:gd name="connsiteY17" fmla="*/ 762000 h 1613142"/>
              <a:gd name="connsiteX18" fmla="*/ 7981950 w 10077450"/>
              <a:gd name="connsiteY18" fmla="*/ 676275 h 1613142"/>
              <a:gd name="connsiteX19" fmla="*/ 8467725 w 10077450"/>
              <a:gd name="connsiteY19" fmla="*/ 676275 h 1613142"/>
              <a:gd name="connsiteX20" fmla="*/ 9324975 w 10077450"/>
              <a:gd name="connsiteY20" fmla="*/ 895350 h 1613142"/>
              <a:gd name="connsiteX21" fmla="*/ 10077450 w 10077450"/>
              <a:gd name="connsiteY21" fmla="*/ 1381125 h 1613142"/>
              <a:gd name="connsiteX0" fmla="*/ 0 w 10077450"/>
              <a:gd name="connsiteY0" fmla="*/ 0 h 1613142"/>
              <a:gd name="connsiteX1" fmla="*/ 371475 w 10077450"/>
              <a:gd name="connsiteY1" fmla="*/ 133350 h 1613142"/>
              <a:gd name="connsiteX2" fmla="*/ 723900 w 10077450"/>
              <a:gd name="connsiteY2" fmla="*/ 390525 h 1613142"/>
              <a:gd name="connsiteX3" fmla="*/ 942975 w 10077450"/>
              <a:gd name="connsiteY3" fmla="*/ 561975 h 1613142"/>
              <a:gd name="connsiteX4" fmla="*/ 1114425 w 10077450"/>
              <a:gd name="connsiteY4" fmla="*/ 581025 h 1613142"/>
              <a:gd name="connsiteX5" fmla="*/ 1200150 w 10077450"/>
              <a:gd name="connsiteY5" fmla="*/ 952500 h 1613142"/>
              <a:gd name="connsiteX6" fmla="*/ 1409700 w 10077450"/>
              <a:gd name="connsiteY6" fmla="*/ 1428750 h 1613142"/>
              <a:gd name="connsiteX7" fmla="*/ 1733550 w 10077450"/>
              <a:gd name="connsiteY7" fmla="*/ 1609725 h 1613142"/>
              <a:gd name="connsiteX8" fmla="*/ 2209800 w 10077450"/>
              <a:gd name="connsiteY8" fmla="*/ 1524000 h 1613142"/>
              <a:gd name="connsiteX9" fmla="*/ 2619375 w 10077450"/>
              <a:gd name="connsiteY9" fmla="*/ 1247775 h 1613142"/>
              <a:gd name="connsiteX10" fmla="*/ 3028950 w 10077450"/>
              <a:gd name="connsiteY10" fmla="*/ 838200 h 1613142"/>
              <a:gd name="connsiteX11" fmla="*/ 3514725 w 10077450"/>
              <a:gd name="connsiteY11" fmla="*/ 542925 h 1613142"/>
              <a:gd name="connsiteX12" fmla="*/ 4029075 w 10077450"/>
              <a:gd name="connsiteY12" fmla="*/ 419100 h 1613142"/>
              <a:gd name="connsiteX13" fmla="*/ 4695825 w 10077450"/>
              <a:gd name="connsiteY13" fmla="*/ 485775 h 1613142"/>
              <a:gd name="connsiteX14" fmla="*/ 5476875 w 10077450"/>
              <a:gd name="connsiteY14" fmla="*/ 733425 h 1613142"/>
              <a:gd name="connsiteX15" fmla="*/ 6210300 w 10077450"/>
              <a:gd name="connsiteY15" fmla="*/ 990600 h 1613142"/>
              <a:gd name="connsiteX16" fmla="*/ 6600825 w 10077450"/>
              <a:gd name="connsiteY16" fmla="*/ 1009650 h 1613142"/>
              <a:gd name="connsiteX17" fmla="*/ 7419975 w 10077450"/>
              <a:gd name="connsiteY17" fmla="*/ 762000 h 1613142"/>
              <a:gd name="connsiteX18" fmla="*/ 7981950 w 10077450"/>
              <a:gd name="connsiteY18" fmla="*/ 676275 h 1613142"/>
              <a:gd name="connsiteX19" fmla="*/ 8848725 w 10077450"/>
              <a:gd name="connsiteY19" fmla="*/ 657225 h 1613142"/>
              <a:gd name="connsiteX20" fmla="*/ 9324975 w 10077450"/>
              <a:gd name="connsiteY20" fmla="*/ 895350 h 1613142"/>
              <a:gd name="connsiteX21" fmla="*/ 10077450 w 10077450"/>
              <a:gd name="connsiteY21" fmla="*/ 1381125 h 1613142"/>
              <a:gd name="connsiteX0" fmla="*/ 0 w 10077450"/>
              <a:gd name="connsiteY0" fmla="*/ 0 h 1613142"/>
              <a:gd name="connsiteX1" fmla="*/ 371475 w 10077450"/>
              <a:gd name="connsiteY1" fmla="*/ 133350 h 1613142"/>
              <a:gd name="connsiteX2" fmla="*/ 723900 w 10077450"/>
              <a:gd name="connsiteY2" fmla="*/ 390525 h 1613142"/>
              <a:gd name="connsiteX3" fmla="*/ 942975 w 10077450"/>
              <a:gd name="connsiteY3" fmla="*/ 561975 h 1613142"/>
              <a:gd name="connsiteX4" fmla="*/ 1114425 w 10077450"/>
              <a:gd name="connsiteY4" fmla="*/ 581025 h 1613142"/>
              <a:gd name="connsiteX5" fmla="*/ 1200150 w 10077450"/>
              <a:gd name="connsiteY5" fmla="*/ 952500 h 1613142"/>
              <a:gd name="connsiteX6" fmla="*/ 1409700 w 10077450"/>
              <a:gd name="connsiteY6" fmla="*/ 1428750 h 1613142"/>
              <a:gd name="connsiteX7" fmla="*/ 1733550 w 10077450"/>
              <a:gd name="connsiteY7" fmla="*/ 1609725 h 1613142"/>
              <a:gd name="connsiteX8" fmla="*/ 2209800 w 10077450"/>
              <a:gd name="connsiteY8" fmla="*/ 1524000 h 1613142"/>
              <a:gd name="connsiteX9" fmla="*/ 2619375 w 10077450"/>
              <a:gd name="connsiteY9" fmla="*/ 1247775 h 1613142"/>
              <a:gd name="connsiteX10" fmla="*/ 3028950 w 10077450"/>
              <a:gd name="connsiteY10" fmla="*/ 838200 h 1613142"/>
              <a:gd name="connsiteX11" fmla="*/ 3514725 w 10077450"/>
              <a:gd name="connsiteY11" fmla="*/ 542925 h 1613142"/>
              <a:gd name="connsiteX12" fmla="*/ 4029075 w 10077450"/>
              <a:gd name="connsiteY12" fmla="*/ 419100 h 1613142"/>
              <a:gd name="connsiteX13" fmla="*/ 4695825 w 10077450"/>
              <a:gd name="connsiteY13" fmla="*/ 485775 h 1613142"/>
              <a:gd name="connsiteX14" fmla="*/ 5476875 w 10077450"/>
              <a:gd name="connsiteY14" fmla="*/ 733425 h 1613142"/>
              <a:gd name="connsiteX15" fmla="*/ 6210300 w 10077450"/>
              <a:gd name="connsiteY15" fmla="*/ 990600 h 1613142"/>
              <a:gd name="connsiteX16" fmla="*/ 6600825 w 10077450"/>
              <a:gd name="connsiteY16" fmla="*/ 1009650 h 1613142"/>
              <a:gd name="connsiteX17" fmla="*/ 7458075 w 10077450"/>
              <a:gd name="connsiteY17" fmla="*/ 847725 h 1613142"/>
              <a:gd name="connsiteX18" fmla="*/ 7981950 w 10077450"/>
              <a:gd name="connsiteY18" fmla="*/ 676275 h 1613142"/>
              <a:gd name="connsiteX19" fmla="*/ 8848725 w 10077450"/>
              <a:gd name="connsiteY19" fmla="*/ 657225 h 1613142"/>
              <a:gd name="connsiteX20" fmla="*/ 9324975 w 10077450"/>
              <a:gd name="connsiteY20" fmla="*/ 895350 h 1613142"/>
              <a:gd name="connsiteX21" fmla="*/ 10077450 w 10077450"/>
              <a:gd name="connsiteY21" fmla="*/ 1381125 h 1613142"/>
              <a:gd name="connsiteX0" fmla="*/ 0 w 10077450"/>
              <a:gd name="connsiteY0" fmla="*/ 0 h 1613142"/>
              <a:gd name="connsiteX1" fmla="*/ 371475 w 10077450"/>
              <a:gd name="connsiteY1" fmla="*/ 133350 h 1613142"/>
              <a:gd name="connsiteX2" fmla="*/ 723900 w 10077450"/>
              <a:gd name="connsiteY2" fmla="*/ 390525 h 1613142"/>
              <a:gd name="connsiteX3" fmla="*/ 942975 w 10077450"/>
              <a:gd name="connsiteY3" fmla="*/ 561975 h 1613142"/>
              <a:gd name="connsiteX4" fmla="*/ 1114425 w 10077450"/>
              <a:gd name="connsiteY4" fmla="*/ 581025 h 1613142"/>
              <a:gd name="connsiteX5" fmla="*/ 1200150 w 10077450"/>
              <a:gd name="connsiteY5" fmla="*/ 952500 h 1613142"/>
              <a:gd name="connsiteX6" fmla="*/ 1409700 w 10077450"/>
              <a:gd name="connsiteY6" fmla="*/ 1428750 h 1613142"/>
              <a:gd name="connsiteX7" fmla="*/ 1733550 w 10077450"/>
              <a:gd name="connsiteY7" fmla="*/ 1609725 h 1613142"/>
              <a:gd name="connsiteX8" fmla="*/ 2209800 w 10077450"/>
              <a:gd name="connsiteY8" fmla="*/ 1524000 h 1613142"/>
              <a:gd name="connsiteX9" fmla="*/ 2619375 w 10077450"/>
              <a:gd name="connsiteY9" fmla="*/ 1247775 h 1613142"/>
              <a:gd name="connsiteX10" fmla="*/ 3028950 w 10077450"/>
              <a:gd name="connsiteY10" fmla="*/ 838200 h 1613142"/>
              <a:gd name="connsiteX11" fmla="*/ 3514725 w 10077450"/>
              <a:gd name="connsiteY11" fmla="*/ 542925 h 1613142"/>
              <a:gd name="connsiteX12" fmla="*/ 4029075 w 10077450"/>
              <a:gd name="connsiteY12" fmla="*/ 419100 h 1613142"/>
              <a:gd name="connsiteX13" fmla="*/ 4695825 w 10077450"/>
              <a:gd name="connsiteY13" fmla="*/ 485775 h 1613142"/>
              <a:gd name="connsiteX14" fmla="*/ 5476875 w 10077450"/>
              <a:gd name="connsiteY14" fmla="*/ 733425 h 1613142"/>
              <a:gd name="connsiteX15" fmla="*/ 6210300 w 10077450"/>
              <a:gd name="connsiteY15" fmla="*/ 990600 h 1613142"/>
              <a:gd name="connsiteX16" fmla="*/ 6810375 w 10077450"/>
              <a:gd name="connsiteY16" fmla="*/ 1095375 h 1613142"/>
              <a:gd name="connsiteX17" fmla="*/ 7458075 w 10077450"/>
              <a:gd name="connsiteY17" fmla="*/ 847725 h 1613142"/>
              <a:gd name="connsiteX18" fmla="*/ 7981950 w 10077450"/>
              <a:gd name="connsiteY18" fmla="*/ 676275 h 1613142"/>
              <a:gd name="connsiteX19" fmla="*/ 8848725 w 10077450"/>
              <a:gd name="connsiteY19" fmla="*/ 657225 h 1613142"/>
              <a:gd name="connsiteX20" fmla="*/ 9324975 w 10077450"/>
              <a:gd name="connsiteY20" fmla="*/ 895350 h 1613142"/>
              <a:gd name="connsiteX21" fmla="*/ 10077450 w 10077450"/>
              <a:gd name="connsiteY21" fmla="*/ 1381125 h 1613142"/>
              <a:gd name="connsiteX0" fmla="*/ 0 w 10077450"/>
              <a:gd name="connsiteY0" fmla="*/ 0 h 1613142"/>
              <a:gd name="connsiteX1" fmla="*/ 371475 w 10077450"/>
              <a:gd name="connsiteY1" fmla="*/ 133350 h 1613142"/>
              <a:gd name="connsiteX2" fmla="*/ 723900 w 10077450"/>
              <a:gd name="connsiteY2" fmla="*/ 390525 h 1613142"/>
              <a:gd name="connsiteX3" fmla="*/ 942975 w 10077450"/>
              <a:gd name="connsiteY3" fmla="*/ 561975 h 1613142"/>
              <a:gd name="connsiteX4" fmla="*/ 1114425 w 10077450"/>
              <a:gd name="connsiteY4" fmla="*/ 581025 h 1613142"/>
              <a:gd name="connsiteX5" fmla="*/ 1200150 w 10077450"/>
              <a:gd name="connsiteY5" fmla="*/ 952500 h 1613142"/>
              <a:gd name="connsiteX6" fmla="*/ 1409700 w 10077450"/>
              <a:gd name="connsiteY6" fmla="*/ 1428750 h 1613142"/>
              <a:gd name="connsiteX7" fmla="*/ 1733550 w 10077450"/>
              <a:gd name="connsiteY7" fmla="*/ 1609725 h 1613142"/>
              <a:gd name="connsiteX8" fmla="*/ 2209800 w 10077450"/>
              <a:gd name="connsiteY8" fmla="*/ 1524000 h 1613142"/>
              <a:gd name="connsiteX9" fmla="*/ 2619375 w 10077450"/>
              <a:gd name="connsiteY9" fmla="*/ 1247775 h 1613142"/>
              <a:gd name="connsiteX10" fmla="*/ 3028950 w 10077450"/>
              <a:gd name="connsiteY10" fmla="*/ 838200 h 1613142"/>
              <a:gd name="connsiteX11" fmla="*/ 3514725 w 10077450"/>
              <a:gd name="connsiteY11" fmla="*/ 542925 h 1613142"/>
              <a:gd name="connsiteX12" fmla="*/ 4029075 w 10077450"/>
              <a:gd name="connsiteY12" fmla="*/ 419100 h 1613142"/>
              <a:gd name="connsiteX13" fmla="*/ 4743450 w 10077450"/>
              <a:gd name="connsiteY13" fmla="*/ 447675 h 1613142"/>
              <a:gd name="connsiteX14" fmla="*/ 5476875 w 10077450"/>
              <a:gd name="connsiteY14" fmla="*/ 733425 h 1613142"/>
              <a:gd name="connsiteX15" fmla="*/ 6210300 w 10077450"/>
              <a:gd name="connsiteY15" fmla="*/ 990600 h 1613142"/>
              <a:gd name="connsiteX16" fmla="*/ 6810375 w 10077450"/>
              <a:gd name="connsiteY16" fmla="*/ 1095375 h 1613142"/>
              <a:gd name="connsiteX17" fmla="*/ 7458075 w 10077450"/>
              <a:gd name="connsiteY17" fmla="*/ 847725 h 1613142"/>
              <a:gd name="connsiteX18" fmla="*/ 7981950 w 10077450"/>
              <a:gd name="connsiteY18" fmla="*/ 676275 h 1613142"/>
              <a:gd name="connsiteX19" fmla="*/ 8848725 w 10077450"/>
              <a:gd name="connsiteY19" fmla="*/ 657225 h 1613142"/>
              <a:gd name="connsiteX20" fmla="*/ 9324975 w 10077450"/>
              <a:gd name="connsiteY20" fmla="*/ 895350 h 1613142"/>
              <a:gd name="connsiteX21" fmla="*/ 10077450 w 10077450"/>
              <a:gd name="connsiteY21" fmla="*/ 1381125 h 1613142"/>
              <a:gd name="connsiteX0" fmla="*/ 0 w 10077450"/>
              <a:gd name="connsiteY0" fmla="*/ 0 h 1613142"/>
              <a:gd name="connsiteX1" fmla="*/ 371475 w 10077450"/>
              <a:gd name="connsiteY1" fmla="*/ 133350 h 1613142"/>
              <a:gd name="connsiteX2" fmla="*/ 723900 w 10077450"/>
              <a:gd name="connsiteY2" fmla="*/ 390525 h 1613142"/>
              <a:gd name="connsiteX3" fmla="*/ 942975 w 10077450"/>
              <a:gd name="connsiteY3" fmla="*/ 561975 h 1613142"/>
              <a:gd name="connsiteX4" fmla="*/ 1114425 w 10077450"/>
              <a:gd name="connsiteY4" fmla="*/ 581025 h 1613142"/>
              <a:gd name="connsiteX5" fmla="*/ 1200150 w 10077450"/>
              <a:gd name="connsiteY5" fmla="*/ 952500 h 1613142"/>
              <a:gd name="connsiteX6" fmla="*/ 1409700 w 10077450"/>
              <a:gd name="connsiteY6" fmla="*/ 1428750 h 1613142"/>
              <a:gd name="connsiteX7" fmla="*/ 1733550 w 10077450"/>
              <a:gd name="connsiteY7" fmla="*/ 1609725 h 1613142"/>
              <a:gd name="connsiteX8" fmla="*/ 2209800 w 10077450"/>
              <a:gd name="connsiteY8" fmla="*/ 1524000 h 1613142"/>
              <a:gd name="connsiteX9" fmla="*/ 2619375 w 10077450"/>
              <a:gd name="connsiteY9" fmla="*/ 1247775 h 1613142"/>
              <a:gd name="connsiteX10" fmla="*/ 3028950 w 10077450"/>
              <a:gd name="connsiteY10" fmla="*/ 838200 h 1613142"/>
              <a:gd name="connsiteX11" fmla="*/ 3514725 w 10077450"/>
              <a:gd name="connsiteY11" fmla="*/ 542925 h 1613142"/>
              <a:gd name="connsiteX12" fmla="*/ 4029075 w 10077450"/>
              <a:gd name="connsiteY12" fmla="*/ 419100 h 1613142"/>
              <a:gd name="connsiteX13" fmla="*/ 4743450 w 10077450"/>
              <a:gd name="connsiteY13" fmla="*/ 447675 h 1613142"/>
              <a:gd name="connsiteX14" fmla="*/ 5457825 w 10077450"/>
              <a:gd name="connsiteY14" fmla="*/ 685800 h 1613142"/>
              <a:gd name="connsiteX15" fmla="*/ 6210300 w 10077450"/>
              <a:gd name="connsiteY15" fmla="*/ 990600 h 1613142"/>
              <a:gd name="connsiteX16" fmla="*/ 6810375 w 10077450"/>
              <a:gd name="connsiteY16" fmla="*/ 1095375 h 1613142"/>
              <a:gd name="connsiteX17" fmla="*/ 7458075 w 10077450"/>
              <a:gd name="connsiteY17" fmla="*/ 847725 h 1613142"/>
              <a:gd name="connsiteX18" fmla="*/ 7981950 w 10077450"/>
              <a:gd name="connsiteY18" fmla="*/ 676275 h 1613142"/>
              <a:gd name="connsiteX19" fmla="*/ 8848725 w 10077450"/>
              <a:gd name="connsiteY19" fmla="*/ 657225 h 1613142"/>
              <a:gd name="connsiteX20" fmla="*/ 9324975 w 10077450"/>
              <a:gd name="connsiteY20" fmla="*/ 895350 h 1613142"/>
              <a:gd name="connsiteX21" fmla="*/ 10077450 w 10077450"/>
              <a:gd name="connsiteY21" fmla="*/ 1381125 h 1613142"/>
              <a:gd name="connsiteX0" fmla="*/ 0 w 10077450"/>
              <a:gd name="connsiteY0" fmla="*/ 0 h 1613142"/>
              <a:gd name="connsiteX1" fmla="*/ 371475 w 10077450"/>
              <a:gd name="connsiteY1" fmla="*/ 133350 h 1613142"/>
              <a:gd name="connsiteX2" fmla="*/ 723900 w 10077450"/>
              <a:gd name="connsiteY2" fmla="*/ 390525 h 1613142"/>
              <a:gd name="connsiteX3" fmla="*/ 942975 w 10077450"/>
              <a:gd name="connsiteY3" fmla="*/ 561975 h 1613142"/>
              <a:gd name="connsiteX4" fmla="*/ 1114425 w 10077450"/>
              <a:gd name="connsiteY4" fmla="*/ 581025 h 1613142"/>
              <a:gd name="connsiteX5" fmla="*/ 1200150 w 10077450"/>
              <a:gd name="connsiteY5" fmla="*/ 952500 h 1613142"/>
              <a:gd name="connsiteX6" fmla="*/ 1409700 w 10077450"/>
              <a:gd name="connsiteY6" fmla="*/ 1428750 h 1613142"/>
              <a:gd name="connsiteX7" fmla="*/ 1733550 w 10077450"/>
              <a:gd name="connsiteY7" fmla="*/ 1609725 h 1613142"/>
              <a:gd name="connsiteX8" fmla="*/ 2209800 w 10077450"/>
              <a:gd name="connsiteY8" fmla="*/ 1524000 h 1613142"/>
              <a:gd name="connsiteX9" fmla="*/ 2619375 w 10077450"/>
              <a:gd name="connsiteY9" fmla="*/ 1247775 h 1613142"/>
              <a:gd name="connsiteX10" fmla="*/ 3028950 w 10077450"/>
              <a:gd name="connsiteY10" fmla="*/ 838200 h 1613142"/>
              <a:gd name="connsiteX11" fmla="*/ 3514725 w 10077450"/>
              <a:gd name="connsiteY11" fmla="*/ 542925 h 1613142"/>
              <a:gd name="connsiteX12" fmla="*/ 4152900 w 10077450"/>
              <a:gd name="connsiteY12" fmla="*/ 342900 h 1613142"/>
              <a:gd name="connsiteX13" fmla="*/ 4743450 w 10077450"/>
              <a:gd name="connsiteY13" fmla="*/ 447675 h 1613142"/>
              <a:gd name="connsiteX14" fmla="*/ 5457825 w 10077450"/>
              <a:gd name="connsiteY14" fmla="*/ 685800 h 1613142"/>
              <a:gd name="connsiteX15" fmla="*/ 6210300 w 10077450"/>
              <a:gd name="connsiteY15" fmla="*/ 990600 h 1613142"/>
              <a:gd name="connsiteX16" fmla="*/ 6810375 w 10077450"/>
              <a:gd name="connsiteY16" fmla="*/ 1095375 h 1613142"/>
              <a:gd name="connsiteX17" fmla="*/ 7458075 w 10077450"/>
              <a:gd name="connsiteY17" fmla="*/ 847725 h 1613142"/>
              <a:gd name="connsiteX18" fmla="*/ 7981950 w 10077450"/>
              <a:gd name="connsiteY18" fmla="*/ 676275 h 1613142"/>
              <a:gd name="connsiteX19" fmla="*/ 8848725 w 10077450"/>
              <a:gd name="connsiteY19" fmla="*/ 657225 h 1613142"/>
              <a:gd name="connsiteX20" fmla="*/ 9324975 w 10077450"/>
              <a:gd name="connsiteY20" fmla="*/ 895350 h 1613142"/>
              <a:gd name="connsiteX21" fmla="*/ 10077450 w 10077450"/>
              <a:gd name="connsiteY21" fmla="*/ 1381125 h 1613142"/>
              <a:gd name="connsiteX0" fmla="*/ 0 w 10077450"/>
              <a:gd name="connsiteY0" fmla="*/ 0 h 1613142"/>
              <a:gd name="connsiteX1" fmla="*/ 371475 w 10077450"/>
              <a:gd name="connsiteY1" fmla="*/ 133350 h 1613142"/>
              <a:gd name="connsiteX2" fmla="*/ 723900 w 10077450"/>
              <a:gd name="connsiteY2" fmla="*/ 390525 h 1613142"/>
              <a:gd name="connsiteX3" fmla="*/ 942975 w 10077450"/>
              <a:gd name="connsiteY3" fmla="*/ 561975 h 1613142"/>
              <a:gd name="connsiteX4" fmla="*/ 1114425 w 10077450"/>
              <a:gd name="connsiteY4" fmla="*/ 581025 h 1613142"/>
              <a:gd name="connsiteX5" fmla="*/ 1200150 w 10077450"/>
              <a:gd name="connsiteY5" fmla="*/ 952500 h 1613142"/>
              <a:gd name="connsiteX6" fmla="*/ 1409700 w 10077450"/>
              <a:gd name="connsiteY6" fmla="*/ 1428750 h 1613142"/>
              <a:gd name="connsiteX7" fmla="*/ 1733550 w 10077450"/>
              <a:gd name="connsiteY7" fmla="*/ 1609725 h 1613142"/>
              <a:gd name="connsiteX8" fmla="*/ 2209800 w 10077450"/>
              <a:gd name="connsiteY8" fmla="*/ 1524000 h 1613142"/>
              <a:gd name="connsiteX9" fmla="*/ 2619375 w 10077450"/>
              <a:gd name="connsiteY9" fmla="*/ 1247775 h 1613142"/>
              <a:gd name="connsiteX10" fmla="*/ 3028950 w 10077450"/>
              <a:gd name="connsiteY10" fmla="*/ 838200 h 1613142"/>
              <a:gd name="connsiteX11" fmla="*/ 3524250 w 10077450"/>
              <a:gd name="connsiteY11" fmla="*/ 485775 h 1613142"/>
              <a:gd name="connsiteX12" fmla="*/ 4152900 w 10077450"/>
              <a:gd name="connsiteY12" fmla="*/ 342900 h 1613142"/>
              <a:gd name="connsiteX13" fmla="*/ 4743450 w 10077450"/>
              <a:gd name="connsiteY13" fmla="*/ 447675 h 1613142"/>
              <a:gd name="connsiteX14" fmla="*/ 5457825 w 10077450"/>
              <a:gd name="connsiteY14" fmla="*/ 685800 h 1613142"/>
              <a:gd name="connsiteX15" fmla="*/ 6210300 w 10077450"/>
              <a:gd name="connsiteY15" fmla="*/ 990600 h 1613142"/>
              <a:gd name="connsiteX16" fmla="*/ 6810375 w 10077450"/>
              <a:gd name="connsiteY16" fmla="*/ 1095375 h 1613142"/>
              <a:gd name="connsiteX17" fmla="*/ 7458075 w 10077450"/>
              <a:gd name="connsiteY17" fmla="*/ 847725 h 1613142"/>
              <a:gd name="connsiteX18" fmla="*/ 7981950 w 10077450"/>
              <a:gd name="connsiteY18" fmla="*/ 676275 h 1613142"/>
              <a:gd name="connsiteX19" fmla="*/ 8848725 w 10077450"/>
              <a:gd name="connsiteY19" fmla="*/ 657225 h 1613142"/>
              <a:gd name="connsiteX20" fmla="*/ 9324975 w 10077450"/>
              <a:gd name="connsiteY20" fmla="*/ 895350 h 1613142"/>
              <a:gd name="connsiteX21" fmla="*/ 10077450 w 10077450"/>
              <a:gd name="connsiteY21" fmla="*/ 1381125 h 1613142"/>
              <a:gd name="connsiteX0" fmla="*/ 0 w 10077450"/>
              <a:gd name="connsiteY0" fmla="*/ 0 h 1613142"/>
              <a:gd name="connsiteX1" fmla="*/ 371475 w 10077450"/>
              <a:gd name="connsiteY1" fmla="*/ 133350 h 1613142"/>
              <a:gd name="connsiteX2" fmla="*/ 723900 w 10077450"/>
              <a:gd name="connsiteY2" fmla="*/ 390525 h 1613142"/>
              <a:gd name="connsiteX3" fmla="*/ 942975 w 10077450"/>
              <a:gd name="connsiteY3" fmla="*/ 561975 h 1613142"/>
              <a:gd name="connsiteX4" fmla="*/ 1114425 w 10077450"/>
              <a:gd name="connsiteY4" fmla="*/ 581025 h 1613142"/>
              <a:gd name="connsiteX5" fmla="*/ 1200150 w 10077450"/>
              <a:gd name="connsiteY5" fmla="*/ 952500 h 1613142"/>
              <a:gd name="connsiteX6" fmla="*/ 1409700 w 10077450"/>
              <a:gd name="connsiteY6" fmla="*/ 1428750 h 1613142"/>
              <a:gd name="connsiteX7" fmla="*/ 1733550 w 10077450"/>
              <a:gd name="connsiteY7" fmla="*/ 1609725 h 1613142"/>
              <a:gd name="connsiteX8" fmla="*/ 2209800 w 10077450"/>
              <a:gd name="connsiteY8" fmla="*/ 1524000 h 1613142"/>
              <a:gd name="connsiteX9" fmla="*/ 2619375 w 10077450"/>
              <a:gd name="connsiteY9" fmla="*/ 1247775 h 1613142"/>
              <a:gd name="connsiteX10" fmla="*/ 2981325 w 10077450"/>
              <a:gd name="connsiteY10" fmla="*/ 838200 h 1613142"/>
              <a:gd name="connsiteX11" fmla="*/ 3524250 w 10077450"/>
              <a:gd name="connsiteY11" fmla="*/ 485775 h 1613142"/>
              <a:gd name="connsiteX12" fmla="*/ 4152900 w 10077450"/>
              <a:gd name="connsiteY12" fmla="*/ 342900 h 1613142"/>
              <a:gd name="connsiteX13" fmla="*/ 4743450 w 10077450"/>
              <a:gd name="connsiteY13" fmla="*/ 447675 h 1613142"/>
              <a:gd name="connsiteX14" fmla="*/ 5457825 w 10077450"/>
              <a:gd name="connsiteY14" fmla="*/ 685800 h 1613142"/>
              <a:gd name="connsiteX15" fmla="*/ 6210300 w 10077450"/>
              <a:gd name="connsiteY15" fmla="*/ 990600 h 1613142"/>
              <a:gd name="connsiteX16" fmla="*/ 6810375 w 10077450"/>
              <a:gd name="connsiteY16" fmla="*/ 1095375 h 1613142"/>
              <a:gd name="connsiteX17" fmla="*/ 7458075 w 10077450"/>
              <a:gd name="connsiteY17" fmla="*/ 847725 h 1613142"/>
              <a:gd name="connsiteX18" fmla="*/ 7981950 w 10077450"/>
              <a:gd name="connsiteY18" fmla="*/ 676275 h 1613142"/>
              <a:gd name="connsiteX19" fmla="*/ 8848725 w 10077450"/>
              <a:gd name="connsiteY19" fmla="*/ 657225 h 1613142"/>
              <a:gd name="connsiteX20" fmla="*/ 9324975 w 10077450"/>
              <a:gd name="connsiteY20" fmla="*/ 895350 h 1613142"/>
              <a:gd name="connsiteX21" fmla="*/ 10077450 w 10077450"/>
              <a:gd name="connsiteY21" fmla="*/ 1381125 h 1613142"/>
              <a:gd name="connsiteX0" fmla="*/ 0 w 10077450"/>
              <a:gd name="connsiteY0" fmla="*/ 0 h 1624040"/>
              <a:gd name="connsiteX1" fmla="*/ 371475 w 10077450"/>
              <a:gd name="connsiteY1" fmla="*/ 133350 h 1624040"/>
              <a:gd name="connsiteX2" fmla="*/ 723900 w 10077450"/>
              <a:gd name="connsiteY2" fmla="*/ 390525 h 1624040"/>
              <a:gd name="connsiteX3" fmla="*/ 942975 w 10077450"/>
              <a:gd name="connsiteY3" fmla="*/ 561975 h 1624040"/>
              <a:gd name="connsiteX4" fmla="*/ 1114425 w 10077450"/>
              <a:gd name="connsiteY4" fmla="*/ 581025 h 1624040"/>
              <a:gd name="connsiteX5" fmla="*/ 1200150 w 10077450"/>
              <a:gd name="connsiteY5" fmla="*/ 952500 h 1624040"/>
              <a:gd name="connsiteX6" fmla="*/ 1409700 w 10077450"/>
              <a:gd name="connsiteY6" fmla="*/ 1428750 h 1624040"/>
              <a:gd name="connsiteX7" fmla="*/ 1733550 w 10077450"/>
              <a:gd name="connsiteY7" fmla="*/ 1609725 h 1624040"/>
              <a:gd name="connsiteX8" fmla="*/ 2190750 w 10077450"/>
              <a:gd name="connsiteY8" fmla="*/ 1571625 h 1624040"/>
              <a:gd name="connsiteX9" fmla="*/ 2619375 w 10077450"/>
              <a:gd name="connsiteY9" fmla="*/ 1247775 h 1624040"/>
              <a:gd name="connsiteX10" fmla="*/ 2981325 w 10077450"/>
              <a:gd name="connsiteY10" fmla="*/ 838200 h 1624040"/>
              <a:gd name="connsiteX11" fmla="*/ 3524250 w 10077450"/>
              <a:gd name="connsiteY11" fmla="*/ 485775 h 1624040"/>
              <a:gd name="connsiteX12" fmla="*/ 4152900 w 10077450"/>
              <a:gd name="connsiteY12" fmla="*/ 342900 h 1624040"/>
              <a:gd name="connsiteX13" fmla="*/ 4743450 w 10077450"/>
              <a:gd name="connsiteY13" fmla="*/ 447675 h 1624040"/>
              <a:gd name="connsiteX14" fmla="*/ 5457825 w 10077450"/>
              <a:gd name="connsiteY14" fmla="*/ 685800 h 1624040"/>
              <a:gd name="connsiteX15" fmla="*/ 6210300 w 10077450"/>
              <a:gd name="connsiteY15" fmla="*/ 990600 h 1624040"/>
              <a:gd name="connsiteX16" fmla="*/ 6810375 w 10077450"/>
              <a:gd name="connsiteY16" fmla="*/ 1095375 h 1624040"/>
              <a:gd name="connsiteX17" fmla="*/ 7458075 w 10077450"/>
              <a:gd name="connsiteY17" fmla="*/ 847725 h 1624040"/>
              <a:gd name="connsiteX18" fmla="*/ 7981950 w 10077450"/>
              <a:gd name="connsiteY18" fmla="*/ 676275 h 1624040"/>
              <a:gd name="connsiteX19" fmla="*/ 8848725 w 10077450"/>
              <a:gd name="connsiteY19" fmla="*/ 657225 h 1624040"/>
              <a:gd name="connsiteX20" fmla="*/ 9324975 w 10077450"/>
              <a:gd name="connsiteY20" fmla="*/ 895350 h 1624040"/>
              <a:gd name="connsiteX21" fmla="*/ 10077450 w 10077450"/>
              <a:gd name="connsiteY21" fmla="*/ 1381125 h 1624040"/>
              <a:gd name="connsiteX0" fmla="*/ 0 w 10077450"/>
              <a:gd name="connsiteY0" fmla="*/ 0 h 1632966"/>
              <a:gd name="connsiteX1" fmla="*/ 371475 w 10077450"/>
              <a:gd name="connsiteY1" fmla="*/ 133350 h 1632966"/>
              <a:gd name="connsiteX2" fmla="*/ 723900 w 10077450"/>
              <a:gd name="connsiteY2" fmla="*/ 390525 h 1632966"/>
              <a:gd name="connsiteX3" fmla="*/ 942975 w 10077450"/>
              <a:gd name="connsiteY3" fmla="*/ 561975 h 1632966"/>
              <a:gd name="connsiteX4" fmla="*/ 1114425 w 10077450"/>
              <a:gd name="connsiteY4" fmla="*/ 581025 h 1632966"/>
              <a:gd name="connsiteX5" fmla="*/ 1200150 w 10077450"/>
              <a:gd name="connsiteY5" fmla="*/ 952500 h 1632966"/>
              <a:gd name="connsiteX6" fmla="*/ 1409700 w 10077450"/>
              <a:gd name="connsiteY6" fmla="*/ 1428750 h 1632966"/>
              <a:gd name="connsiteX7" fmla="*/ 1733550 w 10077450"/>
              <a:gd name="connsiteY7" fmla="*/ 1609725 h 1632966"/>
              <a:gd name="connsiteX8" fmla="*/ 2219325 w 10077450"/>
              <a:gd name="connsiteY8" fmla="*/ 1590675 h 1632966"/>
              <a:gd name="connsiteX9" fmla="*/ 2619375 w 10077450"/>
              <a:gd name="connsiteY9" fmla="*/ 1247775 h 1632966"/>
              <a:gd name="connsiteX10" fmla="*/ 2981325 w 10077450"/>
              <a:gd name="connsiteY10" fmla="*/ 838200 h 1632966"/>
              <a:gd name="connsiteX11" fmla="*/ 3524250 w 10077450"/>
              <a:gd name="connsiteY11" fmla="*/ 485775 h 1632966"/>
              <a:gd name="connsiteX12" fmla="*/ 4152900 w 10077450"/>
              <a:gd name="connsiteY12" fmla="*/ 342900 h 1632966"/>
              <a:gd name="connsiteX13" fmla="*/ 4743450 w 10077450"/>
              <a:gd name="connsiteY13" fmla="*/ 447675 h 1632966"/>
              <a:gd name="connsiteX14" fmla="*/ 5457825 w 10077450"/>
              <a:gd name="connsiteY14" fmla="*/ 685800 h 1632966"/>
              <a:gd name="connsiteX15" fmla="*/ 6210300 w 10077450"/>
              <a:gd name="connsiteY15" fmla="*/ 990600 h 1632966"/>
              <a:gd name="connsiteX16" fmla="*/ 6810375 w 10077450"/>
              <a:gd name="connsiteY16" fmla="*/ 1095375 h 1632966"/>
              <a:gd name="connsiteX17" fmla="*/ 7458075 w 10077450"/>
              <a:gd name="connsiteY17" fmla="*/ 847725 h 1632966"/>
              <a:gd name="connsiteX18" fmla="*/ 7981950 w 10077450"/>
              <a:gd name="connsiteY18" fmla="*/ 676275 h 1632966"/>
              <a:gd name="connsiteX19" fmla="*/ 8848725 w 10077450"/>
              <a:gd name="connsiteY19" fmla="*/ 657225 h 1632966"/>
              <a:gd name="connsiteX20" fmla="*/ 9324975 w 10077450"/>
              <a:gd name="connsiteY20" fmla="*/ 895350 h 1632966"/>
              <a:gd name="connsiteX21" fmla="*/ 10077450 w 10077450"/>
              <a:gd name="connsiteY21" fmla="*/ 1381125 h 1632966"/>
              <a:gd name="connsiteX0" fmla="*/ 0 w 10077450"/>
              <a:gd name="connsiteY0" fmla="*/ 0 h 1784825"/>
              <a:gd name="connsiteX1" fmla="*/ 371475 w 10077450"/>
              <a:gd name="connsiteY1" fmla="*/ 133350 h 1784825"/>
              <a:gd name="connsiteX2" fmla="*/ 723900 w 10077450"/>
              <a:gd name="connsiteY2" fmla="*/ 390525 h 1784825"/>
              <a:gd name="connsiteX3" fmla="*/ 942975 w 10077450"/>
              <a:gd name="connsiteY3" fmla="*/ 561975 h 1784825"/>
              <a:gd name="connsiteX4" fmla="*/ 1114425 w 10077450"/>
              <a:gd name="connsiteY4" fmla="*/ 581025 h 1784825"/>
              <a:gd name="connsiteX5" fmla="*/ 1200150 w 10077450"/>
              <a:gd name="connsiteY5" fmla="*/ 952500 h 1784825"/>
              <a:gd name="connsiteX6" fmla="*/ 1409700 w 10077450"/>
              <a:gd name="connsiteY6" fmla="*/ 1428750 h 1784825"/>
              <a:gd name="connsiteX7" fmla="*/ 1724025 w 10077450"/>
              <a:gd name="connsiteY7" fmla="*/ 1781175 h 1784825"/>
              <a:gd name="connsiteX8" fmla="*/ 2219325 w 10077450"/>
              <a:gd name="connsiteY8" fmla="*/ 1590675 h 1784825"/>
              <a:gd name="connsiteX9" fmla="*/ 2619375 w 10077450"/>
              <a:gd name="connsiteY9" fmla="*/ 1247775 h 1784825"/>
              <a:gd name="connsiteX10" fmla="*/ 2981325 w 10077450"/>
              <a:gd name="connsiteY10" fmla="*/ 838200 h 1784825"/>
              <a:gd name="connsiteX11" fmla="*/ 3524250 w 10077450"/>
              <a:gd name="connsiteY11" fmla="*/ 485775 h 1784825"/>
              <a:gd name="connsiteX12" fmla="*/ 4152900 w 10077450"/>
              <a:gd name="connsiteY12" fmla="*/ 342900 h 1784825"/>
              <a:gd name="connsiteX13" fmla="*/ 4743450 w 10077450"/>
              <a:gd name="connsiteY13" fmla="*/ 447675 h 1784825"/>
              <a:gd name="connsiteX14" fmla="*/ 5457825 w 10077450"/>
              <a:gd name="connsiteY14" fmla="*/ 685800 h 1784825"/>
              <a:gd name="connsiteX15" fmla="*/ 6210300 w 10077450"/>
              <a:gd name="connsiteY15" fmla="*/ 990600 h 1784825"/>
              <a:gd name="connsiteX16" fmla="*/ 6810375 w 10077450"/>
              <a:gd name="connsiteY16" fmla="*/ 1095375 h 1784825"/>
              <a:gd name="connsiteX17" fmla="*/ 7458075 w 10077450"/>
              <a:gd name="connsiteY17" fmla="*/ 847725 h 1784825"/>
              <a:gd name="connsiteX18" fmla="*/ 7981950 w 10077450"/>
              <a:gd name="connsiteY18" fmla="*/ 676275 h 1784825"/>
              <a:gd name="connsiteX19" fmla="*/ 8848725 w 10077450"/>
              <a:gd name="connsiteY19" fmla="*/ 657225 h 1784825"/>
              <a:gd name="connsiteX20" fmla="*/ 9324975 w 10077450"/>
              <a:gd name="connsiteY20" fmla="*/ 895350 h 1784825"/>
              <a:gd name="connsiteX21" fmla="*/ 10077450 w 10077450"/>
              <a:gd name="connsiteY21" fmla="*/ 1381125 h 1784825"/>
              <a:gd name="connsiteX0" fmla="*/ 0 w 10077450"/>
              <a:gd name="connsiteY0" fmla="*/ 0 h 1830328"/>
              <a:gd name="connsiteX1" fmla="*/ 371475 w 10077450"/>
              <a:gd name="connsiteY1" fmla="*/ 133350 h 1830328"/>
              <a:gd name="connsiteX2" fmla="*/ 723900 w 10077450"/>
              <a:gd name="connsiteY2" fmla="*/ 390525 h 1830328"/>
              <a:gd name="connsiteX3" fmla="*/ 942975 w 10077450"/>
              <a:gd name="connsiteY3" fmla="*/ 561975 h 1830328"/>
              <a:gd name="connsiteX4" fmla="*/ 1114425 w 10077450"/>
              <a:gd name="connsiteY4" fmla="*/ 581025 h 1830328"/>
              <a:gd name="connsiteX5" fmla="*/ 1200150 w 10077450"/>
              <a:gd name="connsiteY5" fmla="*/ 952500 h 1830328"/>
              <a:gd name="connsiteX6" fmla="*/ 1352550 w 10077450"/>
              <a:gd name="connsiteY6" fmla="*/ 1752600 h 1830328"/>
              <a:gd name="connsiteX7" fmla="*/ 1724025 w 10077450"/>
              <a:gd name="connsiteY7" fmla="*/ 1781175 h 1830328"/>
              <a:gd name="connsiteX8" fmla="*/ 2219325 w 10077450"/>
              <a:gd name="connsiteY8" fmla="*/ 1590675 h 1830328"/>
              <a:gd name="connsiteX9" fmla="*/ 2619375 w 10077450"/>
              <a:gd name="connsiteY9" fmla="*/ 1247775 h 1830328"/>
              <a:gd name="connsiteX10" fmla="*/ 2981325 w 10077450"/>
              <a:gd name="connsiteY10" fmla="*/ 838200 h 1830328"/>
              <a:gd name="connsiteX11" fmla="*/ 3524250 w 10077450"/>
              <a:gd name="connsiteY11" fmla="*/ 485775 h 1830328"/>
              <a:gd name="connsiteX12" fmla="*/ 4152900 w 10077450"/>
              <a:gd name="connsiteY12" fmla="*/ 342900 h 1830328"/>
              <a:gd name="connsiteX13" fmla="*/ 4743450 w 10077450"/>
              <a:gd name="connsiteY13" fmla="*/ 447675 h 1830328"/>
              <a:gd name="connsiteX14" fmla="*/ 5457825 w 10077450"/>
              <a:gd name="connsiteY14" fmla="*/ 685800 h 1830328"/>
              <a:gd name="connsiteX15" fmla="*/ 6210300 w 10077450"/>
              <a:gd name="connsiteY15" fmla="*/ 990600 h 1830328"/>
              <a:gd name="connsiteX16" fmla="*/ 6810375 w 10077450"/>
              <a:gd name="connsiteY16" fmla="*/ 1095375 h 1830328"/>
              <a:gd name="connsiteX17" fmla="*/ 7458075 w 10077450"/>
              <a:gd name="connsiteY17" fmla="*/ 847725 h 1830328"/>
              <a:gd name="connsiteX18" fmla="*/ 7981950 w 10077450"/>
              <a:gd name="connsiteY18" fmla="*/ 676275 h 1830328"/>
              <a:gd name="connsiteX19" fmla="*/ 8848725 w 10077450"/>
              <a:gd name="connsiteY19" fmla="*/ 657225 h 1830328"/>
              <a:gd name="connsiteX20" fmla="*/ 9324975 w 10077450"/>
              <a:gd name="connsiteY20" fmla="*/ 895350 h 1830328"/>
              <a:gd name="connsiteX21" fmla="*/ 10077450 w 10077450"/>
              <a:gd name="connsiteY21" fmla="*/ 1381125 h 1830328"/>
              <a:gd name="connsiteX0" fmla="*/ 0 w 10077450"/>
              <a:gd name="connsiteY0" fmla="*/ 0 h 1799268"/>
              <a:gd name="connsiteX1" fmla="*/ 371475 w 10077450"/>
              <a:gd name="connsiteY1" fmla="*/ 133350 h 1799268"/>
              <a:gd name="connsiteX2" fmla="*/ 723900 w 10077450"/>
              <a:gd name="connsiteY2" fmla="*/ 390525 h 1799268"/>
              <a:gd name="connsiteX3" fmla="*/ 942975 w 10077450"/>
              <a:gd name="connsiteY3" fmla="*/ 561975 h 1799268"/>
              <a:gd name="connsiteX4" fmla="*/ 1114425 w 10077450"/>
              <a:gd name="connsiteY4" fmla="*/ 581025 h 1799268"/>
              <a:gd name="connsiteX5" fmla="*/ 1057275 w 10077450"/>
              <a:gd name="connsiteY5" fmla="*/ 1438275 h 1799268"/>
              <a:gd name="connsiteX6" fmla="*/ 1352550 w 10077450"/>
              <a:gd name="connsiteY6" fmla="*/ 1752600 h 1799268"/>
              <a:gd name="connsiteX7" fmla="*/ 1724025 w 10077450"/>
              <a:gd name="connsiteY7" fmla="*/ 1781175 h 1799268"/>
              <a:gd name="connsiteX8" fmla="*/ 2219325 w 10077450"/>
              <a:gd name="connsiteY8" fmla="*/ 1590675 h 1799268"/>
              <a:gd name="connsiteX9" fmla="*/ 2619375 w 10077450"/>
              <a:gd name="connsiteY9" fmla="*/ 1247775 h 1799268"/>
              <a:gd name="connsiteX10" fmla="*/ 2981325 w 10077450"/>
              <a:gd name="connsiteY10" fmla="*/ 838200 h 1799268"/>
              <a:gd name="connsiteX11" fmla="*/ 3524250 w 10077450"/>
              <a:gd name="connsiteY11" fmla="*/ 485775 h 1799268"/>
              <a:gd name="connsiteX12" fmla="*/ 4152900 w 10077450"/>
              <a:gd name="connsiteY12" fmla="*/ 342900 h 1799268"/>
              <a:gd name="connsiteX13" fmla="*/ 4743450 w 10077450"/>
              <a:gd name="connsiteY13" fmla="*/ 447675 h 1799268"/>
              <a:gd name="connsiteX14" fmla="*/ 5457825 w 10077450"/>
              <a:gd name="connsiteY14" fmla="*/ 685800 h 1799268"/>
              <a:gd name="connsiteX15" fmla="*/ 6210300 w 10077450"/>
              <a:gd name="connsiteY15" fmla="*/ 990600 h 1799268"/>
              <a:gd name="connsiteX16" fmla="*/ 6810375 w 10077450"/>
              <a:gd name="connsiteY16" fmla="*/ 1095375 h 1799268"/>
              <a:gd name="connsiteX17" fmla="*/ 7458075 w 10077450"/>
              <a:gd name="connsiteY17" fmla="*/ 847725 h 1799268"/>
              <a:gd name="connsiteX18" fmla="*/ 7981950 w 10077450"/>
              <a:gd name="connsiteY18" fmla="*/ 676275 h 1799268"/>
              <a:gd name="connsiteX19" fmla="*/ 8848725 w 10077450"/>
              <a:gd name="connsiteY19" fmla="*/ 657225 h 1799268"/>
              <a:gd name="connsiteX20" fmla="*/ 9324975 w 10077450"/>
              <a:gd name="connsiteY20" fmla="*/ 895350 h 1799268"/>
              <a:gd name="connsiteX21" fmla="*/ 10077450 w 10077450"/>
              <a:gd name="connsiteY21" fmla="*/ 1381125 h 1799268"/>
              <a:gd name="connsiteX0" fmla="*/ 0 w 10077450"/>
              <a:gd name="connsiteY0" fmla="*/ 0 h 1799268"/>
              <a:gd name="connsiteX1" fmla="*/ 371475 w 10077450"/>
              <a:gd name="connsiteY1" fmla="*/ 133350 h 1799268"/>
              <a:gd name="connsiteX2" fmla="*/ 723900 w 10077450"/>
              <a:gd name="connsiteY2" fmla="*/ 390525 h 1799268"/>
              <a:gd name="connsiteX3" fmla="*/ 942975 w 10077450"/>
              <a:gd name="connsiteY3" fmla="*/ 561975 h 1799268"/>
              <a:gd name="connsiteX4" fmla="*/ 1114425 w 10077450"/>
              <a:gd name="connsiteY4" fmla="*/ 581025 h 1799268"/>
              <a:gd name="connsiteX5" fmla="*/ 1057275 w 10077450"/>
              <a:gd name="connsiteY5" fmla="*/ 1438275 h 1799268"/>
              <a:gd name="connsiteX6" fmla="*/ 1352550 w 10077450"/>
              <a:gd name="connsiteY6" fmla="*/ 1752600 h 1799268"/>
              <a:gd name="connsiteX7" fmla="*/ 1724025 w 10077450"/>
              <a:gd name="connsiteY7" fmla="*/ 1781175 h 1799268"/>
              <a:gd name="connsiteX8" fmla="*/ 2219325 w 10077450"/>
              <a:gd name="connsiteY8" fmla="*/ 1590675 h 1799268"/>
              <a:gd name="connsiteX9" fmla="*/ 2619375 w 10077450"/>
              <a:gd name="connsiteY9" fmla="*/ 1247775 h 1799268"/>
              <a:gd name="connsiteX10" fmla="*/ 2981325 w 10077450"/>
              <a:gd name="connsiteY10" fmla="*/ 838200 h 1799268"/>
              <a:gd name="connsiteX11" fmla="*/ 3524250 w 10077450"/>
              <a:gd name="connsiteY11" fmla="*/ 485775 h 1799268"/>
              <a:gd name="connsiteX12" fmla="*/ 4152900 w 10077450"/>
              <a:gd name="connsiteY12" fmla="*/ 342900 h 1799268"/>
              <a:gd name="connsiteX13" fmla="*/ 4743450 w 10077450"/>
              <a:gd name="connsiteY13" fmla="*/ 447675 h 1799268"/>
              <a:gd name="connsiteX14" fmla="*/ 5457825 w 10077450"/>
              <a:gd name="connsiteY14" fmla="*/ 685800 h 1799268"/>
              <a:gd name="connsiteX15" fmla="*/ 6210300 w 10077450"/>
              <a:gd name="connsiteY15" fmla="*/ 990600 h 1799268"/>
              <a:gd name="connsiteX16" fmla="*/ 6810375 w 10077450"/>
              <a:gd name="connsiteY16" fmla="*/ 1095375 h 1799268"/>
              <a:gd name="connsiteX17" fmla="*/ 7458075 w 10077450"/>
              <a:gd name="connsiteY17" fmla="*/ 847725 h 1799268"/>
              <a:gd name="connsiteX18" fmla="*/ 7981950 w 10077450"/>
              <a:gd name="connsiteY18" fmla="*/ 676275 h 1799268"/>
              <a:gd name="connsiteX19" fmla="*/ 8848725 w 10077450"/>
              <a:gd name="connsiteY19" fmla="*/ 657225 h 1799268"/>
              <a:gd name="connsiteX20" fmla="*/ 9324975 w 10077450"/>
              <a:gd name="connsiteY20" fmla="*/ 895350 h 1799268"/>
              <a:gd name="connsiteX21" fmla="*/ 10077450 w 10077450"/>
              <a:gd name="connsiteY21" fmla="*/ 1381125 h 1799268"/>
              <a:gd name="connsiteX0" fmla="*/ 0 w 9705975"/>
              <a:gd name="connsiteY0" fmla="*/ 0 h 1665918"/>
              <a:gd name="connsiteX1" fmla="*/ 352425 w 9705975"/>
              <a:gd name="connsiteY1" fmla="*/ 257175 h 1665918"/>
              <a:gd name="connsiteX2" fmla="*/ 571500 w 9705975"/>
              <a:gd name="connsiteY2" fmla="*/ 428625 h 1665918"/>
              <a:gd name="connsiteX3" fmla="*/ 742950 w 9705975"/>
              <a:gd name="connsiteY3" fmla="*/ 447675 h 1665918"/>
              <a:gd name="connsiteX4" fmla="*/ 685800 w 9705975"/>
              <a:gd name="connsiteY4" fmla="*/ 1304925 h 1665918"/>
              <a:gd name="connsiteX5" fmla="*/ 981075 w 9705975"/>
              <a:gd name="connsiteY5" fmla="*/ 1619250 h 1665918"/>
              <a:gd name="connsiteX6" fmla="*/ 1352550 w 9705975"/>
              <a:gd name="connsiteY6" fmla="*/ 1647825 h 1665918"/>
              <a:gd name="connsiteX7" fmla="*/ 1847850 w 9705975"/>
              <a:gd name="connsiteY7" fmla="*/ 1457325 h 1665918"/>
              <a:gd name="connsiteX8" fmla="*/ 2247900 w 9705975"/>
              <a:gd name="connsiteY8" fmla="*/ 1114425 h 1665918"/>
              <a:gd name="connsiteX9" fmla="*/ 2609850 w 9705975"/>
              <a:gd name="connsiteY9" fmla="*/ 704850 h 1665918"/>
              <a:gd name="connsiteX10" fmla="*/ 3152775 w 9705975"/>
              <a:gd name="connsiteY10" fmla="*/ 352425 h 1665918"/>
              <a:gd name="connsiteX11" fmla="*/ 3781425 w 9705975"/>
              <a:gd name="connsiteY11" fmla="*/ 209550 h 1665918"/>
              <a:gd name="connsiteX12" fmla="*/ 4371975 w 9705975"/>
              <a:gd name="connsiteY12" fmla="*/ 314325 h 1665918"/>
              <a:gd name="connsiteX13" fmla="*/ 5086350 w 9705975"/>
              <a:gd name="connsiteY13" fmla="*/ 552450 h 1665918"/>
              <a:gd name="connsiteX14" fmla="*/ 5838825 w 9705975"/>
              <a:gd name="connsiteY14" fmla="*/ 857250 h 1665918"/>
              <a:gd name="connsiteX15" fmla="*/ 6438900 w 9705975"/>
              <a:gd name="connsiteY15" fmla="*/ 962025 h 1665918"/>
              <a:gd name="connsiteX16" fmla="*/ 7086600 w 9705975"/>
              <a:gd name="connsiteY16" fmla="*/ 714375 h 1665918"/>
              <a:gd name="connsiteX17" fmla="*/ 7610475 w 9705975"/>
              <a:gd name="connsiteY17" fmla="*/ 542925 h 1665918"/>
              <a:gd name="connsiteX18" fmla="*/ 8477250 w 9705975"/>
              <a:gd name="connsiteY18" fmla="*/ 523875 h 1665918"/>
              <a:gd name="connsiteX19" fmla="*/ 8953500 w 9705975"/>
              <a:gd name="connsiteY19" fmla="*/ 762000 h 1665918"/>
              <a:gd name="connsiteX20" fmla="*/ 9705975 w 9705975"/>
              <a:gd name="connsiteY20" fmla="*/ 1247775 h 1665918"/>
              <a:gd name="connsiteX0" fmla="*/ 0 w 9353550"/>
              <a:gd name="connsiteY0" fmla="*/ 48135 h 1456878"/>
              <a:gd name="connsiteX1" fmla="*/ 219075 w 9353550"/>
              <a:gd name="connsiteY1" fmla="*/ 219585 h 1456878"/>
              <a:gd name="connsiteX2" fmla="*/ 390525 w 9353550"/>
              <a:gd name="connsiteY2" fmla="*/ 238635 h 1456878"/>
              <a:gd name="connsiteX3" fmla="*/ 333375 w 9353550"/>
              <a:gd name="connsiteY3" fmla="*/ 1095885 h 1456878"/>
              <a:gd name="connsiteX4" fmla="*/ 628650 w 9353550"/>
              <a:gd name="connsiteY4" fmla="*/ 1410210 h 1456878"/>
              <a:gd name="connsiteX5" fmla="*/ 1000125 w 9353550"/>
              <a:gd name="connsiteY5" fmla="*/ 1438785 h 1456878"/>
              <a:gd name="connsiteX6" fmla="*/ 1495425 w 9353550"/>
              <a:gd name="connsiteY6" fmla="*/ 1248285 h 1456878"/>
              <a:gd name="connsiteX7" fmla="*/ 1895475 w 9353550"/>
              <a:gd name="connsiteY7" fmla="*/ 905385 h 1456878"/>
              <a:gd name="connsiteX8" fmla="*/ 2257425 w 9353550"/>
              <a:gd name="connsiteY8" fmla="*/ 495810 h 1456878"/>
              <a:gd name="connsiteX9" fmla="*/ 2800350 w 9353550"/>
              <a:gd name="connsiteY9" fmla="*/ 143385 h 1456878"/>
              <a:gd name="connsiteX10" fmla="*/ 3429000 w 9353550"/>
              <a:gd name="connsiteY10" fmla="*/ 510 h 1456878"/>
              <a:gd name="connsiteX11" fmla="*/ 4019550 w 9353550"/>
              <a:gd name="connsiteY11" fmla="*/ 105285 h 1456878"/>
              <a:gd name="connsiteX12" fmla="*/ 4733925 w 9353550"/>
              <a:gd name="connsiteY12" fmla="*/ 343410 h 1456878"/>
              <a:gd name="connsiteX13" fmla="*/ 5486400 w 9353550"/>
              <a:gd name="connsiteY13" fmla="*/ 648210 h 1456878"/>
              <a:gd name="connsiteX14" fmla="*/ 6086475 w 9353550"/>
              <a:gd name="connsiteY14" fmla="*/ 752985 h 1456878"/>
              <a:gd name="connsiteX15" fmla="*/ 6734175 w 9353550"/>
              <a:gd name="connsiteY15" fmla="*/ 505335 h 1456878"/>
              <a:gd name="connsiteX16" fmla="*/ 7258050 w 9353550"/>
              <a:gd name="connsiteY16" fmla="*/ 333885 h 1456878"/>
              <a:gd name="connsiteX17" fmla="*/ 8124825 w 9353550"/>
              <a:gd name="connsiteY17" fmla="*/ 314835 h 1456878"/>
              <a:gd name="connsiteX18" fmla="*/ 8601075 w 9353550"/>
              <a:gd name="connsiteY18" fmla="*/ 552960 h 1456878"/>
              <a:gd name="connsiteX19" fmla="*/ 9353550 w 9353550"/>
              <a:gd name="connsiteY19" fmla="*/ 1038735 h 1456878"/>
              <a:gd name="connsiteX0" fmla="*/ 0 w 9134475"/>
              <a:gd name="connsiteY0" fmla="*/ 219585 h 1456878"/>
              <a:gd name="connsiteX1" fmla="*/ 171450 w 9134475"/>
              <a:gd name="connsiteY1" fmla="*/ 238635 h 1456878"/>
              <a:gd name="connsiteX2" fmla="*/ 114300 w 9134475"/>
              <a:gd name="connsiteY2" fmla="*/ 1095885 h 1456878"/>
              <a:gd name="connsiteX3" fmla="*/ 409575 w 9134475"/>
              <a:gd name="connsiteY3" fmla="*/ 1410210 h 1456878"/>
              <a:gd name="connsiteX4" fmla="*/ 781050 w 9134475"/>
              <a:gd name="connsiteY4" fmla="*/ 1438785 h 1456878"/>
              <a:gd name="connsiteX5" fmla="*/ 1276350 w 9134475"/>
              <a:gd name="connsiteY5" fmla="*/ 1248285 h 1456878"/>
              <a:gd name="connsiteX6" fmla="*/ 1676400 w 9134475"/>
              <a:gd name="connsiteY6" fmla="*/ 905385 h 1456878"/>
              <a:gd name="connsiteX7" fmla="*/ 2038350 w 9134475"/>
              <a:gd name="connsiteY7" fmla="*/ 495810 h 1456878"/>
              <a:gd name="connsiteX8" fmla="*/ 2581275 w 9134475"/>
              <a:gd name="connsiteY8" fmla="*/ 143385 h 1456878"/>
              <a:gd name="connsiteX9" fmla="*/ 3209925 w 9134475"/>
              <a:gd name="connsiteY9" fmla="*/ 510 h 1456878"/>
              <a:gd name="connsiteX10" fmla="*/ 3800475 w 9134475"/>
              <a:gd name="connsiteY10" fmla="*/ 105285 h 1456878"/>
              <a:gd name="connsiteX11" fmla="*/ 4514850 w 9134475"/>
              <a:gd name="connsiteY11" fmla="*/ 343410 h 1456878"/>
              <a:gd name="connsiteX12" fmla="*/ 5267325 w 9134475"/>
              <a:gd name="connsiteY12" fmla="*/ 648210 h 1456878"/>
              <a:gd name="connsiteX13" fmla="*/ 5867400 w 9134475"/>
              <a:gd name="connsiteY13" fmla="*/ 752985 h 1456878"/>
              <a:gd name="connsiteX14" fmla="*/ 6515100 w 9134475"/>
              <a:gd name="connsiteY14" fmla="*/ 505335 h 1456878"/>
              <a:gd name="connsiteX15" fmla="*/ 7038975 w 9134475"/>
              <a:gd name="connsiteY15" fmla="*/ 333885 h 1456878"/>
              <a:gd name="connsiteX16" fmla="*/ 7905750 w 9134475"/>
              <a:gd name="connsiteY16" fmla="*/ 314835 h 1456878"/>
              <a:gd name="connsiteX17" fmla="*/ 8382000 w 9134475"/>
              <a:gd name="connsiteY17" fmla="*/ 552960 h 1456878"/>
              <a:gd name="connsiteX18" fmla="*/ 9134475 w 9134475"/>
              <a:gd name="connsiteY18" fmla="*/ 1038735 h 1456878"/>
              <a:gd name="connsiteX0" fmla="*/ 90658 w 9053683"/>
              <a:gd name="connsiteY0" fmla="*/ 238635 h 1456878"/>
              <a:gd name="connsiteX1" fmla="*/ 33508 w 9053683"/>
              <a:gd name="connsiteY1" fmla="*/ 1095885 h 1456878"/>
              <a:gd name="connsiteX2" fmla="*/ 328783 w 9053683"/>
              <a:gd name="connsiteY2" fmla="*/ 1410210 h 1456878"/>
              <a:gd name="connsiteX3" fmla="*/ 700258 w 9053683"/>
              <a:gd name="connsiteY3" fmla="*/ 1438785 h 1456878"/>
              <a:gd name="connsiteX4" fmla="*/ 1195558 w 9053683"/>
              <a:gd name="connsiteY4" fmla="*/ 1248285 h 1456878"/>
              <a:gd name="connsiteX5" fmla="*/ 1595608 w 9053683"/>
              <a:gd name="connsiteY5" fmla="*/ 905385 h 1456878"/>
              <a:gd name="connsiteX6" fmla="*/ 1957558 w 9053683"/>
              <a:gd name="connsiteY6" fmla="*/ 495810 h 1456878"/>
              <a:gd name="connsiteX7" fmla="*/ 2500483 w 9053683"/>
              <a:gd name="connsiteY7" fmla="*/ 143385 h 1456878"/>
              <a:gd name="connsiteX8" fmla="*/ 3129133 w 9053683"/>
              <a:gd name="connsiteY8" fmla="*/ 510 h 1456878"/>
              <a:gd name="connsiteX9" fmla="*/ 3719683 w 9053683"/>
              <a:gd name="connsiteY9" fmla="*/ 105285 h 1456878"/>
              <a:gd name="connsiteX10" fmla="*/ 4434058 w 9053683"/>
              <a:gd name="connsiteY10" fmla="*/ 343410 h 1456878"/>
              <a:gd name="connsiteX11" fmla="*/ 5186533 w 9053683"/>
              <a:gd name="connsiteY11" fmla="*/ 648210 h 1456878"/>
              <a:gd name="connsiteX12" fmla="*/ 5786608 w 9053683"/>
              <a:gd name="connsiteY12" fmla="*/ 752985 h 1456878"/>
              <a:gd name="connsiteX13" fmla="*/ 6434308 w 9053683"/>
              <a:gd name="connsiteY13" fmla="*/ 505335 h 1456878"/>
              <a:gd name="connsiteX14" fmla="*/ 6958183 w 9053683"/>
              <a:gd name="connsiteY14" fmla="*/ 333885 h 1456878"/>
              <a:gd name="connsiteX15" fmla="*/ 7824958 w 9053683"/>
              <a:gd name="connsiteY15" fmla="*/ 314835 h 1456878"/>
              <a:gd name="connsiteX16" fmla="*/ 8301208 w 9053683"/>
              <a:gd name="connsiteY16" fmla="*/ 552960 h 1456878"/>
              <a:gd name="connsiteX17" fmla="*/ 9053683 w 9053683"/>
              <a:gd name="connsiteY17" fmla="*/ 1038735 h 1456878"/>
              <a:gd name="connsiteX0" fmla="*/ 0 w 9020175"/>
              <a:gd name="connsiteY0" fmla="*/ 1095885 h 1456878"/>
              <a:gd name="connsiteX1" fmla="*/ 295275 w 9020175"/>
              <a:gd name="connsiteY1" fmla="*/ 1410210 h 1456878"/>
              <a:gd name="connsiteX2" fmla="*/ 666750 w 9020175"/>
              <a:gd name="connsiteY2" fmla="*/ 1438785 h 1456878"/>
              <a:gd name="connsiteX3" fmla="*/ 1162050 w 9020175"/>
              <a:gd name="connsiteY3" fmla="*/ 1248285 h 1456878"/>
              <a:gd name="connsiteX4" fmla="*/ 1562100 w 9020175"/>
              <a:gd name="connsiteY4" fmla="*/ 905385 h 1456878"/>
              <a:gd name="connsiteX5" fmla="*/ 1924050 w 9020175"/>
              <a:gd name="connsiteY5" fmla="*/ 495810 h 1456878"/>
              <a:gd name="connsiteX6" fmla="*/ 2466975 w 9020175"/>
              <a:gd name="connsiteY6" fmla="*/ 143385 h 1456878"/>
              <a:gd name="connsiteX7" fmla="*/ 3095625 w 9020175"/>
              <a:gd name="connsiteY7" fmla="*/ 510 h 1456878"/>
              <a:gd name="connsiteX8" fmla="*/ 3686175 w 9020175"/>
              <a:gd name="connsiteY8" fmla="*/ 105285 h 1456878"/>
              <a:gd name="connsiteX9" fmla="*/ 4400550 w 9020175"/>
              <a:gd name="connsiteY9" fmla="*/ 343410 h 1456878"/>
              <a:gd name="connsiteX10" fmla="*/ 5153025 w 9020175"/>
              <a:gd name="connsiteY10" fmla="*/ 648210 h 1456878"/>
              <a:gd name="connsiteX11" fmla="*/ 5753100 w 9020175"/>
              <a:gd name="connsiteY11" fmla="*/ 752985 h 1456878"/>
              <a:gd name="connsiteX12" fmla="*/ 6400800 w 9020175"/>
              <a:gd name="connsiteY12" fmla="*/ 505335 h 1456878"/>
              <a:gd name="connsiteX13" fmla="*/ 6924675 w 9020175"/>
              <a:gd name="connsiteY13" fmla="*/ 333885 h 1456878"/>
              <a:gd name="connsiteX14" fmla="*/ 7791450 w 9020175"/>
              <a:gd name="connsiteY14" fmla="*/ 314835 h 1456878"/>
              <a:gd name="connsiteX15" fmla="*/ 8267700 w 9020175"/>
              <a:gd name="connsiteY15" fmla="*/ 552960 h 1456878"/>
              <a:gd name="connsiteX16" fmla="*/ 9020175 w 9020175"/>
              <a:gd name="connsiteY16" fmla="*/ 1038735 h 1456878"/>
              <a:gd name="connsiteX0" fmla="*/ 0 w 8724900"/>
              <a:gd name="connsiteY0" fmla="*/ 1410210 h 1456878"/>
              <a:gd name="connsiteX1" fmla="*/ 371475 w 8724900"/>
              <a:gd name="connsiteY1" fmla="*/ 1438785 h 1456878"/>
              <a:gd name="connsiteX2" fmla="*/ 866775 w 8724900"/>
              <a:gd name="connsiteY2" fmla="*/ 1248285 h 1456878"/>
              <a:gd name="connsiteX3" fmla="*/ 1266825 w 8724900"/>
              <a:gd name="connsiteY3" fmla="*/ 905385 h 1456878"/>
              <a:gd name="connsiteX4" fmla="*/ 1628775 w 8724900"/>
              <a:gd name="connsiteY4" fmla="*/ 495810 h 1456878"/>
              <a:gd name="connsiteX5" fmla="*/ 2171700 w 8724900"/>
              <a:gd name="connsiteY5" fmla="*/ 143385 h 1456878"/>
              <a:gd name="connsiteX6" fmla="*/ 2800350 w 8724900"/>
              <a:gd name="connsiteY6" fmla="*/ 510 h 1456878"/>
              <a:gd name="connsiteX7" fmla="*/ 3390900 w 8724900"/>
              <a:gd name="connsiteY7" fmla="*/ 105285 h 1456878"/>
              <a:gd name="connsiteX8" fmla="*/ 4105275 w 8724900"/>
              <a:gd name="connsiteY8" fmla="*/ 343410 h 1456878"/>
              <a:gd name="connsiteX9" fmla="*/ 4857750 w 8724900"/>
              <a:gd name="connsiteY9" fmla="*/ 648210 h 1456878"/>
              <a:gd name="connsiteX10" fmla="*/ 5457825 w 8724900"/>
              <a:gd name="connsiteY10" fmla="*/ 752985 h 1456878"/>
              <a:gd name="connsiteX11" fmla="*/ 6105525 w 8724900"/>
              <a:gd name="connsiteY11" fmla="*/ 505335 h 1456878"/>
              <a:gd name="connsiteX12" fmla="*/ 6629400 w 8724900"/>
              <a:gd name="connsiteY12" fmla="*/ 333885 h 1456878"/>
              <a:gd name="connsiteX13" fmla="*/ 7496175 w 8724900"/>
              <a:gd name="connsiteY13" fmla="*/ 314835 h 1456878"/>
              <a:gd name="connsiteX14" fmla="*/ 7972425 w 8724900"/>
              <a:gd name="connsiteY14" fmla="*/ 552960 h 1456878"/>
              <a:gd name="connsiteX15" fmla="*/ 8724900 w 8724900"/>
              <a:gd name="connsiteY15" fmla="*/ 1038735 h 1456878"/>
              <a:gd name="connsiteX0" fmla="*/ 0 w 8829675"/>
              <a:gd name="connsiteY0" fmla="*/ 1324485 h 1440296"/>
              <a:gd name="connsiteX1" fmla="*/ 476250 w 8829675"/>
              <a:gd name="connsiteY1" fmla="*/ 1438785 h 1440296"/>
              <a:gd name="connsiteX2" fmla="*/ 971550 w 8829675"/>
              <a:gd name="connsiteY2" fmla="*/ 1248285 h 1440296"/>
              <a:gd name="connsiteX3" fmla="*/ 1371600 w 8829675"/>
              <a:gd name="connsiteY3" fmla="*/ 905385 h 1440296"/>
              <a:gd name="connsiteX4" fmla="*/ 1733550 w 8829675"/>
              <a:gd name="connsiteY4" fmla="*/ 495810 h 1440296"/>
              <a:gd name="connsiteX5" fmla="*/ 2276475 w 8829675"/>
              <a:gd name="connsiteY5" fmla="*/ 143385 h 1440296"/>
              <a:gd name="connsiteX6" fmla="*/ 2905125 w 8829675"/>
              <a:gd name="connsiteY6" fmla="*/ 510 h 1440296"/>
              <a:gd name="connsiteX7" fmla="*/ 3495675 w 8829675"/>
              <a:gd name="connsiteY7" fmla="*/ 105285 h 1440296"/>
              <a:gd name="connsiteX8" fmla="*/ 4210050 w 8829675"/>
              <a:gd name="connsiteY8" fmla="*/ 343410 h 1440296"/>
              <a:gd name="connsiteX9" fmla="*/ 4962525 w 8829675"/>
              <a:gd name="connsiteY9" fmla="*/ 648210 h 1440296"/>
              <a:gd name="connsiteX10" fmla="*/ 5562600 w 8829675"/>
              <a:gd name="connsiteY10" fmla="*/ 752985 h 1440296"/>
              <a:gd name="connsiteX11" fmla="*/ 6210300 w 8829675"/>
              <a:gd name="connsiteY11" fmla="*/ 505335 h 1440296"/>
              <a:gd name="connsiteX12" fmla="*/ 6734175 w 8829675"/>
              <a:gd name="connsiteY12" fmla="*/ 333885 h 1440296"/>
              <a:gd name="connsiteX13" fmla="*/ 7600950 w 8829675"/>
              <a:gd name="connsiteY13" fmla="*/ 314835 h 1440296"/>
              <a:gd name="connsiteX14" fmla="*/ 8077200 w 8829675"/>
              <a:gd name="connsiteY14" fmla="*/ 552960 h 1440296"/>
              <a:gd name="connsiteX15" fmla="*/ 8829675 w 8829675"/>
              <a:gd name="connsiteY15" fmla="*/ 1038735 h 1440296"/>
              <a:gd name="connsiteX0" fmla="*/ 0 w 8829675"/>
              <a:gd name="connsiteY0" fmla="*/ 1324485 h 1441453"/>
              <a:gd name="connsiteX1" fmla="*/ 476250 w 8829675"/>
              <a:gd name="connsiteY1" fmla="*/ 1438785 h 1441453"/>
              <a:gd name="connsiteX2" fmla="*/ 971550 w 8829675"/>
              <a:gd name="connsiteY2" fmla="*/ 1248285 h 1441453"/>
              <a:gd name="connsiteX3" fmla="*/ 1371600 w 8829675"/>
              <a:gd name="connsiteY3" fmla="*/ 905385 h 1441453"/>
              <a:gd name="connsiteX4" fmla="*/ 1733550 w 8829675"/>
              <a:gd name="connsiteY4" fmla="*/ 495810 h 1441453"/>
              <a:gd name="connsiteX5" fmla="*/ 2276475 w 8829675"/>
              <a:gd name="connsiteY5" fmla="*/ 143385 h 1441453"/>
              <a:gd name="connsiteX6" fmla="*/ 2905125 w 8829675"/>
              <a:gd name="connsiteY6" fmla="*/ 510 h 1441453"/>
              <a:gd name="connsiteX7" fmla="*/ 3495675 w 8829675"/>
              <a:gd name="connsiteY7" fmla="*/ 105285 h 1441453"/>
              <a:gd name="connsiteX8" fmla="*/ 4210050 w 8829675"/>
              <a:gd name="connsiteY8" fmla="*/ 343410 h 1441453"/>
              <a:gd name="connsiteX9" fmla="*/ 4962525 w 8829675"/>
              <a:gd name="connsiteY9" fmla="*/ 648210 h 1441453"/>
              <a:gd name="connsiteX10" fmla="*/ 5562600 w 8829675"/>
              <a:gd name="connsiteY10" fmla="*/ 752985 h 1441453"/>
              <a:gd name="connsiteX11" fmla="*/ 6210300 w 8829675"/>
              <a:gd name="connsiteY11" fmla="*/ 505335 h 1441453"/>
              <a:gd name="connsiteX12" fmla="*/ 6734175 w 8829675"/>
              <a:gd name="connsiteY12" fmla="*/ 333885 h 1441453"/>
              <a:gd name="connsiteX13" fmla="*/ 7600950 w 8829675"/>
              <a:gd name="connsiteY13" fmla="*/ 314835 h 1441453"/>
              <a:gd name="connsiteX14" fmla="*/ 8077200 w 8829675"/>
              <a:gd name="connsiteY14" fmla="*/ 552960 h 1441453"/>
              <a:gd name="connsiteX15" fmla="*/ 8829675 w 8829675"/>
              <a:gd name="connsiteY15" fmla="*/ 1038735 h 1441453"/>
              <a:gd name="connsiteX0" fmla="*/ 0 w 8848725"/>
              <a:gd name="connsiteY0" fmla="*/ 1295910 h 1439534"/>
              <a:gd name="connsiteX1" fmla="*/ 495300 w 8848725"/>
              <a:gd name="connsiteY1" fmla="*/ 1438785 h 1439534"/>
              <a:gd name="connsiteX2" fmla="*/ 990600 w 8848725"/>
              <a:gd name="connsiteY2" fmla="*/ 1248285 h 1439534"/>
              <a:gd name="connsiteX3" fmla="*/ 1390650 w 8848725"/>
              <a:gd name="connsiteY3" fmla="*/ 905385 h 1439534"/>
              <a:gd name="connsiteX4" fmla="*/ 1752600 w 8848725"/>
              <a:gd name="connsiteY4" fmla="*/ 495810 h 1439534"/>
              <a:gd name="connsiteX5" fmla="*/ 2295525 w 8848725"/>
              <a:gd name="connsiteY5" fmla="*/ 143385 h 1439534"/>
              <a:gd name="connsiteX6" fmla="*/ 2924175 w 8848725"/>
              <a:gd name="connsiteY6" fmla="*/ 510 h 1439534"/>
              <a:gd name="connsiteX7" fmla="*/ 3514725 w 8848725"/>
              <a:gd name="connsiteY7" fmla="*/ 105285 h 1439534"/>
              <a:gd name="connsiteX8" fmla="*/ 4229100 w 8848725"/>
              <a:gd name="connsiteY8" fmla="*/ 343410 h 1439534"/>
              <a:gd name="connsiteX9" fmla="*/ 4981575 w 8848725"/>
              <a:gd name="connsiteY9" fmla="*/ 648210 h 1439534"/>
              <a:gd name="connsiteX10" fmla="*/ 5581650 w 8848725"/>
              <a:gd name="connsiteY10" fmla="*/ 752985 h 1439534"/>
              <a:gd name="connsiteX11" fmla="*/ 6229350 w 8848725"/>
              <a:gd name="connsiteY11" fmla="*/ 505335 h 1439534"/>
              <a:gd name="connsiteX12" fmla="*/ 6753225 w 8848725"/>
              <a:gd name="connsiteY12" fmla="*/ 333885 h 1439534"/>
              <a:gd name="connsiteX13" fmla="*/ 7620000 w 8848725"/>
              <a:gd name="connsiteY13" fmla="*/ 314835 h 1439534"/>
              <a:gd name="connsiteX14" fmla="*/ 8096250 w 8848725"/>
              <a:gd name="connsiteY14" fmla="*/ 552960 h 1439534"/>
              <a:gd name="connsiteX15" fmla="*/ 8848725 w 8848725"/>
              <a:gd name="connsiteY15" fmla="*/ 1038735 h 1439534"/>
              <a:gd name="connsiteX0" fmla="*/ 0 w 8848725"/>
              <a:gd name="connsiteY0" fmla="*/ 1295910 h 1445629"/>
              <a:gd name="connsiteX1" fmla="*/ 495300 w 8848725"/>
              <a:gd name="connsiteY1" fmla="*/ 1438785 h 1445629"/>
              <a:gd name="connsiteX2" fmla="*/ 990600 w 8848725"/>
              <a:gd name="connsiteY2" fmla="*/ 1248285 h 1445629"/>
              <a:gd name="connsiteX3" fmla="*/ 1390650 w 8848725"/>
              <a:gd name="connsiteY3" fmla="*/ 905385 h 1445629"/>
              <a:gd name="connsiteX4" fmla="*/ 1752600 w 8848725"/>
              <a:gd name="connsiteY4" fmla="*/ 495810 h 1445629"/>
              <a:gd name="connsiteX5" fmla="*/ 2295525 w 8848725"/>
              <a:gd name="connsiteY5" fmla="*/ 143385 h 1445629"/>
              <a:gd name="connsiteX6" fmla="*/ 2924175 w 8848725"/>
              <a:gd name="connsiteY6" fmla="*/ 510 h 1445629"/>
              <a:gd name="connsiteX7" fmla="*/ 3514725 w 8848725"/>
              <a:gd name="connsiteY7" fmla="*/ 105285 h 1445629"/>
              <a:gd name="connsiteX8" fmla="*/ 4229100 w 8848725"/>
              <a:gd name="connsiteY8" fmla="*/ 343410 h 1445629"/>
              <a:gd name="connsiteX9" fmla="*/ 4981575 w 8848725"/>
              <a:gd name="connsiteY9" fmla="*/ 648210 h 1445629"/>
              <a:gd name="connsiteX10" fmla="*/ 5581650 w 8848725"/>
              <a:gd name="connsiteY10" fmla="*/ 752985 h 1445629"/>
              <a:gd name="connsiteX11" fmla="*/ 6229350 w 8848725"/>
              <a:gd name="connsiteY11" fmla="*/ 505335 h 1445629"/>
              <a:gd name="connsiteX12" fmla="*/ 6753225 w 8848725"/>
              <a:gd name="connsiteY12" fmla="*/ 333885 h 1445629"/>
              <a:gd name="connsiteX13" fmla="*/ 7620000 w 8848725"/>
              <a:gd name="connsiteY13" fmla="*/ 314835 h 1445629"/>
              <a:gd name="connsiteX14" fmla="*/ 8096250 w 8848725"/>
              <a:gd name="connsiteY14" fmla="*/ 552960 h 1445629"/>
              <a:gd name="connsiteX15" fmla="*/ 8848725 w 8848725"/>
              <a:gd name="connsiteY15" fmla="*/ 1038735 h 1445629"/>
              <a:gd name="connsiteX0" fmla="*/ 0 w 9082405"/>
              <a:gd name="connsiteY0" fmla="*/ 1295910 h 1445629"/>
              <a:gd name="connsiteX1" fmla="*/ 495300 w 9082405"/>
              <a:gd name="connsiteY1" fmla="*/ 1438785 h 1445629"/>
              <a:gd name="connsiteX2" fmla="*/ 990600 w 9082405"/>
              <a:gd name="connsiteY2" fmla="*/ 1248285 h 1445629"/>
              <a:gd name="connsiteX3" fmla="*/ 1390650 w 9082405"/>
              <a:gd name="connsiteY3" fmla="*/ 905385 h 1445629"/>
              <a:gd name="connsiteX4" fmla="*/ 1752600 w 9082405"/>
              <a:gd name="connsiteY4" fmla="*/ 495810 h 1445629"/>
              <a:gd name="connsiteX5" fmla="*/ 2295525 w 9082405"/>
              <a:gd name="connsiteY5" fmla="*/ 143385 h 1445629"/>
              <a:gd name="connsiteX6" fmla="*/ 2924175 w 9082405"/>
              <a:gd name="connsiteY6" fmla="*/ 510 h 1445629"/>
              <a:gd name="connsiteX7" fmla="*/ 3514725 w 9082405"/>
              <a:gd name="connsiteY7" fmla="*/ 105285 h 1445629"/>
              <a:gd name="connsiteX8" fmla="*/ 4229100 w 9082405"/>
              <a:gd name="connsiteY8" fmla="*/ 343410 h 1445629"/>
              <a:gd name="connsiteX9" fmla="*/ 4981575 w 9082405"/>
              <a:gd name="connsiteY9" fmla="*/ 648210 h 1445629"/>
              <a:gd name="connsiteX10" fmla="*/ 5581650 w 9082405"/>
              <a:gd name="connsiteY10" fmla="*/ 752985 h 1445629"/>
              <a:gd name="connsiteX11" fmla="*/ 6229350 w 9082405"/>
              <a:gd name="connsiteY11" fmla="*/ 505335 h 1445629"/>
              <a:gd name="connsiteX12" fmla="*/ 6753225 w 9082405"/>
              <a:gd name="connsiteY12" fmla="*/ 333885 h 1445629"/>
              <a:gd name="connsiteX13" fmla="*/ 7620000 w 9082405"/>
              <a:gd name="connsiteY13" fmla="*/ 314835 h 1445629"/>
              <a:gd name="connsiteX14" fmla="*/ 8096250 w 9082405"/>
              <a:gd name="connsiteY14" fmla="*/ 552960 h 1445629"/>
              <a:gd name="connsiteX15" fmla="*/ 9082405 w 9082405"/>
              <a:gd name="connsiteY15" fmla="*/ 1120015 h 1445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082405" h="1445629">
                <a:moveTo>
                  <a:pt x="0" y="1295910"/>
                </a:moveTo>
                <a:cubicBezTo>
                  <a:pt x="206375" y="1476885"/>
                  <a:pt x="330200" y="1446722"/>
                  <a:pt x="495300" y="1438785"/>
                </a:cubicBezTo>
                <a:cubicBezTo>
                  <a:pt x="660400" y="1430848"/>
                  <a:pt x="841375" y="1337185"/>
                  <a:pt x="990600" y="1248285"/>
                </a:cubicBezTo>
                <a:cubicBezTo>
                  <a:pt x="1139825" y="1159385"/>
                  <a:pt x="1263650" y="1030798"/>
                  <a:pt x="1390650" y="905385"/>
                </a:cubicBezTo>
                <a:cubicBezTo>
                  <a:pt x="1517650" y="779973"/>
                  <a:pt x="1601788" y="622810"/>
                  <a:pt x="1752600" y="495810"/>
                </a:cubicBezTo>
                <a:cubicBezTo>
                  <a:pt x="1903412" y="368810"/>
                  <a:pt x="2100263" y="225935"/>
                  <a:pt x="2295525" y="143385"/>
                </a:cubicBezTo>
                <a:cubicBezTo>
                  <a:pt x="2490787" y="60835"/>
                  <a:pt x="2720975" y="6860"/>
                  <a:pt x="2924175" y="510"/>
                </a:cubicBezTo>
                <a:cubicBezTo>
                  <a:pt x="3127375" y="-5840"/>
                  <a:pt x="3297238" y="48135"/>
                  <a:pt x="3514725" y="105285"/>
                </a:cubicBezTo>
                <a:cubicBezTo>
                  <a:pt x="3732212" y="162435"/>
                  <a:pt x="3984625" y="252923"/>
                  <a:pt x="4229100" y="343410"/>
                </a:cubicBezTo>
                <a:cubicBezTo>
                  <a:pt x="4473575" y="433898"/>
                  <a:pt x="4756150" y="579948"/>
                  <a:pt x="4981575" y="648210"/>
                </a:cubicBezTo>
                <a:cubicBezTo>
                  <a:pt x="5207000" y="716472"/>
                  <a:pt x="5373688" y="776797"/>
                  <a:pt x="5581650" y="752985"/>
                </a:cubicBezTo>
                <a:cubicBezTo>
                  <a:pt x="5789612" y="729173"/>
                  <a:pt x="6034088" y="575185"/>
                  <a:pt x="6229350" y="505335"/>
                </a:cubicBezTo>
                <a:cubicBezTo>
                  <a:pt x="6424612" y="435485"/>
                  <a:pt x="6521450" y="365635"/>
                  <a:pt x="6753225" y="333885"/>
                </a:cubicBezTo>
                <a:cubicBezTo>
                  <a:pt x="6985000" y="302135"/>
                  <a:pt x="7396163" y="278323"/>
                  <a:pt x="7620000" y="314835"/>
                </a:cubicBezTo>
                <a:cubicBezTo>
                  <a:pt x="7843838" y="351348"/>
                  <a:pt x="7905750" y="456123"/>
                  <a:pt x="8096250" y="552960"/>
                </a:cubicBezTo>
                <a:cubicBezTo>
                  <a:pt x="8286750" y="649797"/>
                  <a:pt x="8806180" y="963646"/>
                  <a:pt x="9082405" y="1120015"/>
                </a:cubicBezTo>
              </a:path>
            </a:pathLst>
          </a:custGeom>
          <a:noFill/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4632EDC-8F5B-7D54-9CDC-580E863BBB6E}"/>
              </a:ext>
            </a:extLst>
          </p:cNvPr>
          <p:cNvSpPr txBox="1"/>
          <p:nvPr/>
        </p:nvSpPr>
        <p:spPr>
          <a:xfrm rot="1978233">
            <a:off x="10955413" y="2122173"/>
            <a:ext cx="103693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200" b="1" dirty="0"/>
              <a:t>Link Road</a:t>
            </a:r>
          </a:p>
        </p:txBody>
      </p:sp>
    </p:spTree>
    <p:extLst>
      <p:ext uri="{BB962C8B-B14F-4D97-AF65-F5344CB8AC3E}">
        <p14:creationId xmlns:p14="http://schemas.microsoft.com/office/powerpoint/2010/main" val="132652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7785</TotalTime>
  <Words>1164</Words>
  <Application>Microsoft Office PowerPoint</Application>
  <PresentationFormat>Widescreen</PresentationFormat>
  <Paragraphs>247</Paragraphs>
  <Slides>17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Aptos</vt:lpstr>
      <vt:lpstr>Arial</vt:lpstr>
      <vt:lpstr>Custom Design</vt:lpstr>
      <vt:lpstr>1_Custom Design</vt:lpstr>
      <vt:lpstr>2_Custom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 Forge Lane Closure</vt:lpstr>
      <vt:lpstr>PowerPoint Presentation</vt:lpstr>
      <vt:lpstr>2.  The Street Closure</vt:lpstr>
      <vt:lpstr>PowerPoint Presentation</vt:lpstr>
      <vt:lpstr>3.  Dunn Street Road Closure</vt:lpstr>
      <vt:lpstr>PowerPoint Presentation</vt:lpstr>
      <vt:lpstr>4.  Forge Lane &amp; Dunn Street Road Closure</vt:lpstr>
      <vt:lpstr>PowerPoint Presentation</vt:lpstr>
      <vt:lpstr>Forge Lane &amp; Dunn Street Road Closure</vt:lpstr>
      <vt:lpstr>Road Closure Examples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Charlotte Saunders</dc:creator>
  <cp:lastModifiedBy>Vanessa Jones</cp:lastModifiedBy>
  <cp:revision>148</cp:revision>
  <cp:lastPrinted>2024-12-17T12:56:37Z</cp:lastPrinted>
  <dcterms:created xsi:type="dcterms:W3CDTF">2024-10-21T12:08:51Z</dcterms:created>
  <dcterms:modified xsi:type="dcterms:W3CDTF">2025-03-13T10:20:40Z</dcterms:modified>
</cp:coreProperties>
</file>